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59" r:id="rId5"/>
    <p:sldId id="263" r:id="rId6"/>
    <p:sldId id="260" r:id="rId7"/>
    <p:sldId id="264" r:id="rId8"/>
    <p:sldId id="261" r:id="rId9"/>
    <p:sldId id="265" r:id="rId10"/>
    <p:sldId id="266" r:id="rId11"/>
    <p:sldId id="262" r:id="rId12"/>
    <p:sldId id="258" r:id="rId13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B293"/>
    <a:srgbClr val="FB00CB"/>
    <a:srgbClr val="575158"/>
    <a:srgbClr val="B700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256" autoAdjust="0"/>
  </p:normalViewPr>
  <p:slideViewPr>
    <p:cSldViewPr snapToGrid="0" snapToObjects="1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AF189D1-893B-3B47-A2F7-6FAF5CD44B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E4E202-DF87-7C43-BB44-40E8FF4560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7300" y="2722563"/>
            <a:ext cx="6629400" cy="2387600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33481-604C-CD40-8C71-9DF5C0387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7300" y="5202238"/>
            <a:ext cx="6629400" cy="165576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E2227-88CA-504C-8446-FF968C67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D6483-2944-064B-9975-184A85482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B7D23-E1CE-3649-95EA-0BABAFCE7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179049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4584E-98EB-0346-9EB3-375607DE9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06DD5D-D045-E447-83D8-7ED3716FCE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ABC9F-BA33-BE46-A57E-929CF5403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95FE3-829A-BB4E-9933-9CBC1CFA3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37070-2889-9340-8B57-434EC23D1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35126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5C6906-3D98-D843-9D08-B598C731F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AE960A-8D2E-FE4B-BD06-CFCCC0190E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20ACC-C604-904C-88BE-86EFD853C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07D9B-A5D4-C741-82EA-676CB8C52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29F25-9595-2245-9FB7-136A6B68C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410957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BF327-871B-D449-90AF-DCDBA6C0F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6239C-D55D-9948-AD40-3C87044FF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DAFFB-125F-6D4E-B823-55F511258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2D46E-B3B6-304F-925B-CAFFC8613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5EDAF-F245-9A4E-8DE7-3BA4FF47D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449090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59E5E-83AE-DF4F-AA6A-69AD37B13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D49B9-BB84-5940-BF76-BFF2C2E70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4BB25-922D-F646-A1C8-13481733A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5A593-25BD-8042-BEE2-F818B20D4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F0A00-F3C5-554A-93F0-6F4CA694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4185878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77564-9773-3042-9FCE-8C5C09D0B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2318A-1AC5-E141-AD7E-E2D70C9B0E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1D05B-4EC0-0848-80DC-8566FB35D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A55E4D-C0EC-9A4C-9EC2-773A7CF7D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23888-0E5D-BB4F-BABF-80900F43B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D614DD-25D4-D842-BA5F-8E2DC833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672577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73E11-A021-B442-B29F-F04AAE62C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6BD27-FF3C-0740-92B7-7D3D94F8F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CDC26B-57D1-9547-AD5E-0B957B0C6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D141CE-A47A-764D-8312-7CDB9A483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6DE077-E27D-F74A-9305-196EA543B8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91EE58-7F8B-8D4F-BB69-908BA5C50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B41E66-31BE-824C-B838-78FF9CF3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578A8C-3FAB-1540-95FD-113A944D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636127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252A5-7411-9F45-AE7E-545D7F037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CC9303-B5A6-CB4F-BEF5-0E6C9B9DE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55EB64-81FD-4149-92C6-55E90C1BE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7BAFE8-68A9-E14D-9037-9B20D0CA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748791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5C5D39-1CEF-9F45-BD1F-9944FC385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5FC208-C6EF-5B48-B49A-90E21016B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BC2485-7567-9A4D-982D-52EE1F259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4114888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A5ADA-F357-C74B-8B77-7FAA5F92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726F6-63B5-9948-A10B-271CA739F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0CD6B-4719-D24C-819D-11886D78C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877EC0-6C7F-C04E-8531-2BE029677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40691F-62D4-6B45-9F23-29A773F10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29BA24-96E0-934A-813B-F7E4062BD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775467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7B94D-F1E3-0847-A637-1DCBB4F0B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C8E68A-947B-5D45-8B09-82EAACFABA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D1F772-5EE7-6348-9528-2F583B8BF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C93C8-327F-F443-96B5-3327F6C1D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B9EDF-5D3E-AB46-8602-7267B08B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CBB4D0-8A41-8B47-BE8A-751EA5DC1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026028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03D5A54-7D16-D640-B630-4CA4F3C30BD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BAA39A-F059-794C-96B4-F41C4F5FC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F999B-96E4-634A-BC19-6B0ECB4A0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0650E-4450-8B4B-83BC-69ECFD3705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4A19E-A1EC-4A42-9567-A4E79915E1D7}" type="datetimeFigureOut">
              <a:rPr lang="en-UA" smtClean="0"/>
              <a:t>05/29/2023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67CEE-49F2-074F-8E82-9A8E49D4B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7218E-C2C1-D94E-9503-7F5D416157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E8700-39AD-F140-A223-777F2A274157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6473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vladyslav-lesiv-1343a7256/" TargetMode="External"/><Relationship Id="rId7" Type="http://schemas.openxmlformats.org/officeDocument/2006/relationships/hyperlink" Target="https://www.linkedin.com/in/ilona-dyakunchak-726aa126b/" TargetMode="External"/><Relationship Id="rId2" Type="http://schemas.openxmlformats.org/officeDocument/2006/relationships/hyperlink" Target="https://drive.google.com/drive/folders/1DNuFy4TEhmPIPX1h3mOO-fPIQ_-SZzh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oleksandr-pechkovskyi-931788265/" TargetMode="External"/><Relationship Id="rId5" Type="http://schemas.openxmlformats.org/officeDocument/2006/relationships/hyperlink" Target="https://www.linkedin.com/in/vladyslav-pryshchepa-4a9124271/" TargetMode="External"/><Relationship Id="rId4" Type="http://schemas.openxmlformats.org/officeDocument/2006/relationships/hyperlink" Target="https://www.linkedin.com/in/alex-holovnia-b39906175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06C3-FE33-BB42-88A1-9041FF6AE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1411" y="1551489"/>
            <a:ext cx="6096000" cy="2387600"/>
          </a:xfrm>
        </p:spPr>
        <p:txBody>
          <a:bodyPr>
            <a:normAutofit/>
          </a:bodyPr>
          <a:lstStyle/>
          <a:p>
            <a:r>
              <a:rPr lang="uk-UA" sz="4000" dirty="0">
                <a:latin typeface="Arial" panose="020B0604020202020204" pitchFamily="34" charset="0"/>
                <a:cs typeface="Arial" panose="020B0604020202020204" pitchFamily="34" charset="0"/>
              </a:rPr>
              <a:t>Клуб динамічних репрезентує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uk-UA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A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1FC467-98D9-1640-A11F-E9358DA17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6353" y="5009733"/>
            <a:ext cx="10958763" cy="1655762"/>
          </a:xfrm>
        </p:spPr>
        <p:txBody>
          <a:bodyPr>
            <a:normAutofit/>
          </a:bodyPr>
          <a:lstStyle/>
          <a:p>
            <a:r>
              <a:rPr lang="en-US" sz="5400" dirty="0"/>
              <a:t>Zip-</a:t>
            </a:r>
            <a:r>
              <a:rPr lang="en-US" sz="5400" dirty="0" err="1"/>
              <a:t>Archivator</a:t>
            </a:r>
            <a:r>
              <a:rPr lang="en-US" sz="5400" dirty="0"/>
              <a:t>: Unpacking the Future</a:t>
            </a:r>
            <a:r>
              <a:rPr lang="uk-UA" sz="5400" dirty="0"/>
              <a:t>!</a:t>
            </a:r>
            <a:endParaRPr lang="en-UA" sz="5400" dirty="0"/>
          </a:p>
        </p:txBody>
      </p:sp>
    </p:spTree>
    <p:extLst>
      <p:ext uri="{BB962C8B-B14F-4D97-AF65-F5344CB8AC3E}">
        <p14:creationId xmlns:p14="http://schemas.microsoft.com/office/powerpoint/2010/main" val="1095219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9207E95-FC7C-0A5B-C6D1-D11A558BE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6959"/>
            <a:ext cx="6058746" cy="525114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2A36515-AA46-9E57-6E17-D7741AB89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221" y="1606859"/>
            <a:ext cx="6150779" cy="525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504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Результати та досягнення</a:t>
            </a:r>
            <a:endParaRPr lang="en-UA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37F1E8C-CCA6-A04A-BE4C-390CB0637223}"/>
              </a:ext>
            </a:extLst>
          </p:cNvPr>
          <p:cNvGrpSpPr/>
          <p:nvPr/>
        </p:nvGrpSpPr>
        <p:grpSpPr>
          <a:xfrm>
            <a:off x="3527801" y="2152147"/>
            <a:ext cx="5387600" cy="2777714"/>
            <a:chOff x="3527801" y="2484657"/>
            <a:chExt cx="5387600" cy="2777714"/>
          </a:xfrm>
        </p:grpSpPr>
        <p:sp>
          <p:nvSpPr>
            <p:cNvPr id="29" name="Pentagon 28">
              <a:extLst>
                <a:ext uri="{FF2B5EF4-FFF2-40B4-BE49-F238E27FC236}">
                  <a16:creationId xmlns:a16="http://schemas.microsoft.com/office/drawing/2014/main" id="{17F7CA73-B8BA-4347-AB3E-97AD0F58A82D}"/>
                </a:ext>
              </a:extLst>
            </p:cNvPr>
            <p:cNvSpPr/>
            <p:nvPr/>
          </p:nvSpPr>
          <p:spPr>
            <a:xfrm rot="7160031" flipH="1">
              <a:off x="7145427" y="3464265"/>
              <a:ext cx="2749581" cy="790366"/>
            </a:xfrm>
            <a:prstGeom prst="homePlate">
              <a:avLst>
                <a:gd name="adj" fmla="val 64512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0" name="Round Diagonal Corner Rectangle 2">
              <a:extLst>
                <a:ext uri="{FF2B5EF4-FFF2-40B4-BE49-F238E27FC236}">
                  <a16:creationId xmlns:a16="http://schemas.microsoft.com/office/drawing/2014/main" id="{AAD68538-27B5-DE4F-A381-677119F0AEFA}"/>
                </a:ext>
              </a:extLst>
            </p:cNvPr>
            <p:cNvSpPr/>
            <p:nvPr/>
          </p:nvSpPr>
          <p:spPr>
            <a:xfrm rot="5400000">
              <a:off x="2892063" y="3761832"/>
              <a:ext cx="2125467" cy="853991"/>
            </a:xfrm>
            <a:prstGeom prst="round2DiagRect">
              <a:avLst>
                <a:gd name="adj1" fmla="val 33219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5A9DE337-FF03-7A40-A335-4A73F577294E}"/>
                </a:ext>
              </a:extLst>
            </p:cNvPr>
            <p:cNvSpPr/>
            <p:nvPr/>
          </p:nvSpPr>
          <p:spPr>
            <a:xfrm rot="5400000" flipH="1">
              <a:off x="3438139" y="3880910"/>
              <a:ext cx="2314306" cy="426997"/>
            </a:xfrm>
            <a:prstGeom prst="parallelogram">
              <a:avLst>
                <a:gd name="adj" fmla="val 21720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2" name="Round Diagonal Corner Rectangle 5">
              <a:extLst>
                <a:ext uri="{FF2B5EF4-FFF2-40B4-BE49-F238E27FC236}">
                  <a16:creationId xmlns:a16="http://schemas.microsoft.com/office/drawing/2014/main" id="{C931EF24-D658-F84F-BE78-48225041671C}"/>
                </a:ext>
              </a:extLst>
            </p:cNvPr>
            <p:cNvSpPr/>
            <p:nvPr/>
          </p:nvSpPr>
          <p:spPr>
            <a:xfrm rot="5400000">
              <a:off x="5246982" y="3572991"/>
              <a:ext cx="2503152" cy="853991"/>
            </a:xfrm>
            <a:prstGeom prst="round2DiagRect">
              <a:avLst>
                <a:gd name="adj1" fmla="val 33219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58" name="Round Diagonal Corner Rectangle 6">
              <a:extLst>
                <a:ext uri="{FF2B5EF4-FFF2-40B4-BE49-F238E27FC236}">
                  <a16:creationId xmlns:a16="http://schemas.microsoft.com/office/drawing/2014/main" id="{A02FBC65-27AE-2841-8143-12DE686F67B8}"/>
                </a:ext>
              </a:extLst>
            </p:cNvPr>
            <p:cNvSpPr/>
            <p:nvPr/>
          </p:nvSpPr>
          <p:spPr>
            <a:xfrm rot="5400000">
              <a:off x="6416421" y="3478569"/>
              <a:ext cx="2691992" cy="853991"/>
            </a:xfrm>
            <a:prstGeom prst="round2DiagRect">
              <a:avLst>
                <a:gd name="adj1" fmla="val 33219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59" name="Parallelogram 58">
              <a:extLst>
                <a:ext uri="{FF2B5EF4-FFF2-40B4-BE49-F238E27FC236}">
                  <a16:creationId xmlns:a16="http://schemas.microsoft.com/office/drawing/2014/main" id="{401C0AA7-B114-3B47-A43D-1066958201C0}"/>
                </a:ext>
              </a:extLst>
            </p:cNvPr>
            <p:cNvSpPr/>
            <p:nvPr/>
          </p:nvSpPr>
          <p:spPr>
            <a:xfrm rot="5400000" flipH="1">
              <a:off x="5781179" y="3693378"/>
              <a:ext cx="2694618" cy="426997"/>
            </a:xfrm>
            <a:prstGeom prst="parallelogram">
              <a:avLst>
                <a:gd name="adj" fmla="val 254198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60" name="Parallelogram 59">
              <a:extLst>
                <a:ext uri="{FF2B5EF4-FFF2-40B4-BE49-F238E27FC236}">
                  <a16:creationId xmlns:a16="http://schemas.microsoft.com/office/drawing/2014/main" id="{EAFC2D89-D68F-6F4B-8711-D3271EF8728F}"/>
                </a:ext>
              </a:extLst>
            </p:cNvPr>
            <p:cNvSpPr/>
            <p:nvPr/>
          </p:nvSpPr>
          <p:spPr>
            <a:xfrm rot="5400000" flipH="1">
              <a:off x="4606157" y="3791892"/>
              <a:ext cx="2513961" cy="426997"/>
            </a:xfrm>
            <a:prstGeom prst="parallelogram">
              <a:avLst>
                <a:gd name="adj" fmla="val 221414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61" name="Round Diagonal Corner Rectangle 4">
              <a:extLst>
                <a:ext uri="{FF2B5EF4-FFF2-40B4-BE49-F238E27FC236}">
                  <a16:creationId xmlns:a16="http://schemas.microsoft.com/office/drawing/2014/main" id="{EEF71901-723B-2F4A-A537-E8F8B544C460}"/>
                </a:ext>
              </a:extLst>
            </p:cNvPr>
            <p:cNvSpPr/>
            <p:nvPr/>
          </p:nvSpPr>
          <p:spPr>
            <a:xfrm rot="5400000">
              <a:off x="4078633" y="3667411"/>
              <a:ext cx="2314308" cy="853991"/>
            </a:xfrm>
            <a:prstGeom prst="round2DiagRect">
              <a:avLst>
                <a:gd name="adj1" fmla="val 33219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grpSp>
          <p:nvGrpSpPr>
            <p:cNvPr id="62" name="Group 75">
              <a:extLst>
                <a:ext uri="{FF2B5EF4-FFF2-40B4-BE49-F238E27FC236}">
                  <a16:creationId xmlns:a16="http://schemas.microsoft.com/office/drawing/2014/main" id="{DEE82281-4F85-C74D-B4D4-118E43985DE1}"/>
                </a:ext>
              </a:extLst>
            </p:cNvPr>
            <p:cNvGrpSpPr/>
            <p:nvPr/>
          </p:nvGrpSpPr>
          <p:grpSpPr>
            <a:xfrm>
              <a:off x="3717451" y="3392170"/>
              <a:ext cx="474691" cy="462672"/>
              <a:chOff x="4080141" y="798258"/>
              <a:chExt cx="328062" cy="319755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73" name="Freeform 76">
                <a:extLst>
                  <a:ext uri="{FF2B5EF4-FFF2-40B4-BE49-F238E27FC236}">
                    <a16:creationId xmlns:a16="http://schemas.microsoft.com/office/drawing/2014/main" id="{098BB2D1-DBE2-BF42-9295-14D96AB72E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0141" y="823174"/>
                <a:ext cx="294839" cy="294839"/>
              </a:xfrm>
              <a:custGeom>
                <a:avLst/>
                <a:gdLst/>
                <a:ahLst/>
                <a:cxnLst>
                  <a:cxn ang="0">
                    <a:pos x="141" y="141"/>
                  </a:cxn>
                  <a:cxn ang="0">
                    <a:pos x="284" y="141"/>
                  </a:cxn>
                  <a:cxn ang="0">
                    <a:pos x="284" y="141"/>
                  </a:cxn>
                  <a:cxn ang="0">
                    <a:pos x="283" y="156"/>
                  </a:cxn>
                  <a:cxn ang="0">
                    <a:pos x="281" y="170"/>
                  </a:cxn>
                  <a:cxn ang="0">
                    <a:pos x="277" y="185"/>
                  </a:cxn>
                  <a:cxn ang="0">
                    <a:pos x="274" y="197"/>
                  </a:cxn>
                  <a:cxn ang="0">
                    <a:pos x="266" y="210"/>
                  </a:cxn>
                  <a:cxn ang="0">
                    <a:pos x="259" y="221"/>
                  </a:cxn>
                  <a:cxn ang="0">
                    <a:pos x="252" y="232"/>
                  </a:cxn>
                  <a:cxn ang="0">
                    <a:pos x="243" y="243"/>
                  </a:cxn>
                  <a:cxn ang="0">
                    <a:pos x="232" y="252"/>
                  </a:cxn>
                  <a:cxn ang="0">
                    <a:pos x="221" y="259"/>
                  </a:cxn>
                  <a:cxn ang="0">
                    <a:pos x="210" y="266"/>
                  </a:cxn>
                  <a:cxn ang="0">
                    <a:pos x="197" y="273"/>
                  </a:cxn>
                  <a:cxn ang="0">
                    <a:pos x="185" y="277"/>
                  </a:cxn>
                  <a:cxn ang="0">
                    <a:pos x="170" y="281"/>
                  </a:cxn>
                  <a:cxn ang="0">
                    <a:pos x="156" y="283"/>
                  </a:cxn>
                  <a:cxn ang="0">
                    <a:pos x="141" y="284"/>
                  </a:cxn>
                  <a:cxn ang="0">
                    <a:pos x="141" y="284"/>
                  </a:cxn>
                  <a:cxn ang="0">
                    <a:pos x="127" y="283"/>
                  </a:cxn>
                  <a:cxn ang="0">
                    <a:pos x="112" y="281"/>
                  </a:cxn>
                  <a:cxn ang="0">
                    <a:pos x="100" y="277"/>
                  </a:cxn>
                  <a:cxn ang="0">
                    <a:pos x="87" y="273"/>
                  </a:cxn>
                  <a:cxn ang="0">
                    <a:pos x="74" y="266"/>
                  </a:cxn>
                  <a:cxn ang="0">
                    <a:pos x="62" y="259"/>
                  </a:cxn>
                  <a:cxn ang="0">
                    <a:pos x="51" y="252"/>
                  </a:cxn>
                  <a:cxn ang="0">
                    <a:pos x="42" y="243"/>
                  </a:cxn>
                  <a:cxn ang="0">
                    <a:pos x="33" y="232"/>
                  </a:cxn>
                  <a:cxn ang="0">
                    <a:pos x="23" y="221"/>
                  </a:cxn>
                  <a:cxn ang="0">
                    <a:pos x="16" y="210"/>
                  </a:cxn>
                  <a:cxn ang="0">
                    <a:pos x="11" y="197"/>
                  </a:cxn>
                  <a:cxn ang="0">
                    <a:pos x="5" y="185"/>
                  </a:cxn>
                  <a:cxn ang="0">
                    <a:pos x="2" y="170"/>
                  </a:cxn>
                  <a:cxn ang="0">
                    <a:pos x="0" y="156"/>
                  </a:cxn>
                  <a:cxn ang="0">
                    <a:pos x="0" y="141"/>
                  </a:cxn>
                  <a:cxn ang="0">
                    <a:pos x="0" y="141"/>
                  </a:cxn>
                  <a:cxn ang="0">
                    <a:pos x="0" y="127"/>
                  </a:cxn>
                  <a:cxn ang="0">
                    <a:pos x="2" y="114"/>
                  </a:cxn>
                  <a:cxn ang="0">
                    <a:pos x="5" y="99"/>
                  </a:cxn>
                  <a:cxn ang="0">
                    <a:pos x="11" y="87"/>
                  </a:cxn>
                  <a:cxn ang="0">
                    <a:pos x="16" y="74"/>
                  </a:cxn>
                  <a:cxn ang="0">
                    <a:pos x="23" y="63"/>
                  </a:cxn>
                  <a:cxn ang="0">
                    <a:pos x="33" y="52"/>
                  </a:cxn>
                  <a:cxn ang="0">
                    <a:pos x="42" y="41"/>
                  </a:cxn>
                  <a:cxn ang="0">
                    <a:pos x="51" y="32"/>
                  </a:cxn>
                  <a:cxn ang="0">
                    <a:pos x="62" y="23"/>
                  </a:cxn>
                  <a:cxn ang="0">
                    <a:pos x="74" y="16"/>
                  </a:cxn>
                  <a:cxn ang="0">
                    <a:pos x="87" y="11"/>
                  </a:cxn>
                  <a:cxn ang="0">
                    <a:pos x="100" y="7"/>
                  </a:cxn>
                  <a:cxn ang="0">
                    <a:pos x="112" y="3"/>
                  </a:cxn>
                  <a:cxn ang="0">
                    <a:pos x="127" y="0"/>
                  </a:cxn>
                  <a:cxn ang="0">
                    <a:pos x="141" y="0"/>
                  </a:cxn>
                  <a:cxn ang="0">
                    <a:pos x="141" y="141"/>
                  </a:cxn>
                </a:cxnLst>
                <a:rect l="0" t="0" r="r" b="b"/>
                <a:pathLst>
                  <a:path w="284" h="284">
                    <a:moveTo>
                      <a:pt x="141" y="141"/>
                    </a:moveTo>
                    <a:lnTo>
                      <a:pt x="284" y="141"/>
                    </a:lnTo>
                    <a:lnTo>
                      <a:pt x="284" y="141"/>
                    </a:lnTo>
                    <a:lnTo>
                      <a:pt x="283" y="156"/>
                    </a:lnTo>
                    <a:lnTo>
                      <a:pt x="281" y="170"/>
                    </a:lnTo>
                    <a:lnTo>
                      <a:pt x="277" y="185"/>
                    </a:lnTo>
                    <a:lnTo>
                      <a:pt x="274" y="197"/>
                    </a:lnTo>
                    <a:lnTo>
                      <a:pt x="266" y="210"/>
                    </a:lnTo>
                    <a:lnTo>
                      <a:pt x="259" y="221"/>
                    </a:lnTo>
                    <a:lnTo>
                      <a:pt x="252" y="232"/>
                    </a:lnTo>
                    <a:lnTo>
                      <a:pt x="243" y="243"/>
                    </a:lnTo>
                    <a:lnTo>
                      <a:pt x="232" y="252"/>
                    </a:lnTo>
                    <a:lnTo>
                      <a:pt x="221" y="259"/>
                    </a:lnTo>
                    <a:lnTo>
                      <a:pt x="210" y="266"/>
                    </a:lnTo>
                    <a:lnTo>
                      <a:pt x="197" y="273"/>
                    </a:lnTo>
                    <a:lnTo>
                      <a:pt x="185" y="277"/>
                    </a:lnTo>
                    <a:lnTo>
                      <a:pt x="170" y="281"/>
                    </a:lnTo>
                    <a:lnTo>
                      <a:pt x="156" y="283"/>
                    </a:lnTo>
                    <a:lnTo>
                      <a:pt x="141" y="284"/>
                    </a:lnTo>
                    <a:lnTo>
                      <a:pt x="141" y="284"/>
                    </a:lnTo>
                    <a:lnTo>
                      <a:pt x="127" y="283"/>
                    </a:lnTo>
                    <a:lnTo>
                      <a:pt x="112" y="281"/>
                    </a:lnTo>
                    <a:lnTo>
                      <a:pt x="100" y="277"/>
                    </a:lnTo>
                    <a:lnTo>
                      <a:pt x="87" y="273"/>
                    </a:lnTo>
                    <a:lnTo>
                      <a:pt x="74" y="266"/>
                    </a:lnTo>
                    <a:lnTo>
                      <a:pt x="62" y="259"/>
                    </a:lnTo>
                    <a:lnTo>
                      <a:pt x="51" y="252"/>
                    </a:lnTo>
                    <a:lnTo>
                      <a:pt x="42" y="243"/>
                    </a:lnTo>
                    <a:lnTo>
                      <a:pt x="33" y="232"/>
                    </a:lnTo>
                    <a:lnTo>
                      <a:pt x="23" y="221"/>
                    </a:lnTo>
                    <a:lnTo>
                      <a:pt x="16" y="210"/>
                    </a:lnTo>
                    <a:lnTo>
                      <a:pt x="11" y="197"/>
                    </a:lnTo>
                    <a:lnTo>
                      <a:pt x="5" y="185"/>
                    </a:lnTo>
                    <a:lnTo>
                      <a:pt x="2" y="170"/>
                    </a:lnTo>
                    <a:lnTo>
                      <a:pt x="0" y="156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0" y="127"/>
                    </a:lnTo>
                    <a:lnTo>
                      <a:pt x="2" y="114"/>
                    </a:lnTo>
                    <a:lnTo>
                      <a:pt x="5" y="99"/>
                    </a:lnTo>
                    <a:lnTo>
                      <a:pt x="11" y="87"/>
                    </a:lnTo>
                    <a:lnTo>
                      <a:pt x="16" y="74"/>
                    </a:lnTo>
                    <a:lnTo>
                      <a:pt x="23" y="63"/>
                    </a:lnTo>
                    <a:lnTo>
                      <a:pt x="33" y="52"/>
                    </a:lnTo>
                    <a:lnTo>
                      <a:pt x="42" y="41"/>
                    </a:lnTo>
                    <a:lnTo>
                      <a:pt x="51" y="32"/>
                    </a:lnTo>
                    <a:lnTo>
                      <a:pt x="62" y="23"/>
                    </a:lnTo>
                    <a:lnTo>
                      <a:pt x="74" y="16"/>
                    </a:lnTo>
                    <a:lnTo>
                      <a:pt x="87" y="11"/>
                    </a:lnTo>
                    <a:lnTo>
                      <a:pt x="100" y="7"/>
                    </a:lnTo>
                    <a:lnTo>
                      <a:pt x="112" y="3"/>
                    </a:lnTo>
                    <a:lnTo>
                      <a:pt x="127" y="0"/>
                    </a:lnTo>
                    <a:lnTo>
                      <a:pt x="141" y="0"/>
                    </a:lnTo>
                    <a:lnTo>
                      <a:pt x="141" y="14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4" name="Freeform 77">
                <a:extLst>
                  <a:ext uri="{FF2B5EF4-FFF2-40B4-BE49-F238E27FC236}">
                    <a16:creationId xmlns:a16="http://schemas.microsoft.com/office/drawing/2014/main" id="{013AAB2F-CEC4-264C-AC9E-F58F5183C3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0783" y="798258"/>
                <a:ext cx="147420" cy="147420"/>
              </a:xfrm>
              <a:custGeom>
                <a:avLst/>
                <a:gdLst/>
                <a:ahLst/>
                <a:cxnLst>
                  <a:cxn ang="0">
                    <a:pos x="0" y="142"/>
                  </a:cxn>
                  <a:cxn ang="0">
                    <a:pos x="141" y="142"/>
                  </a:cxn>
                  <a:cxn ang="0">
                    <a:pos x="141" y="142"/>
                  </a:cxn>
                  <a:cxn ang="0">
                    <a:pos x="141" y="127"/>
                  </a:cxn>
                  <a:cxn ang="0">
                    <a:pos x="139" y="113"/>
                  </a:cxn>
                  <a:cxn ang="0">
                    <a:pos x="136" y="100"/>
                  </a:cxn>
                  <a:cxn ang="0">
                    <a:pos x="130" y="87"/>
                  </a:cxn>
                  <a:cxn ang="0">
                    <a:pos x="125" y="74"/>
                  </a:cxn>
                  <a:cxn ang="0">
                    <a:pos x="118" y="62"/>
                  </a:cxn>
                  <a:cxn ang="0">
                    <a:pos x="109" y="51"/>
                  </a:cxn>
                  <a:cxn ang="0">
                    <a:pos x="100" y="42"/>
                  </a:cxn>
                  <a:cxn ang="0">
                    <a:pos x="91" y="33"/>
                  </a:cxn>
                  <a:cxn ang="0">
                    <a:pos x="80" y="24"/>
                  </a:cxn>
                  <a:cxn ang="0">
                    <a:pos x="67" y="16"/>
                  </a:cxn>
                  <a:cxn ang="0">
                    <a:pos x="54" y="11"/>
                  </a:cxn>
                  <a:cxn ang="0">
                    <a:pos x="42" y="6"/>
                  </a:cxn>
                  <a:cxn ang="0">
                    <a:pos x="29" y="2"/>
                  </a:cxn>
                  <a:cxn ang="0">
                    <a:pos x="14" y="0"/>
                  </a:cxn>
                  <a:cxn ang="0">
                    <a:pos x="0" y="0"/>
                  </a:cxn>
                  <a:cxn ang="0">
                    <a:pos x="0" y="142"/>
                  </a:cxn>
                </a:cxnLst>
                <a:rect l="0" t="0" r="r" b="b"/>
                <a:pathLst>
                  <a:path w="141" h="142">
                    <a:moveTo>
                      <a:pt x="0" y="142"/>
                    </a:moveTo>
                    <a:lnTo>
                      <a:pt x="141" y="142"/>
                    </a:lnTo>
                    <a:lnTo>
                      <a:pt x="141" y="142"/>
                    </a:lnTo>
                    <a:lnTo>
                      <a:pt x="141" y="127"/>
                    </a:lnTo>
                    <a:lnTo>
                      <a:pt x="139" y="113"/>
                    </a:lnTo>
                    <a:lnTo>
                      <a:pt x="136" y="100"/>
                    </a:lnTo>
                    <a:lnTo>
                      <a:pt x="130" y="87"/>
                    </a:lnTo>
                    <a:lnTo>
                      <a:pt x="125" y="74"/>
                    </a:lnTo>
                    <a:lnTo>
                      <a:pt x="118" y="62"/>
                    </a:lnTo>
                    <a:lnTo>
                      <a:pt x="109" y="51"/>
                    </a:lnTo>
                    <a:lnTo>
                      <a:pt x="100" y="42"/>
                    </a:lnTo>
                    <a:lnTo>
                      <a:pt x="91" y="33"/>
                    </a:lnTo>
                    <a:lnTo>
                      <a:pt x="80" y="24"/>
                    </a:lnTo>
                    <a:lnTo>
                      <a:pt x="67" y="16"/>
                    </a:lnTo>
                    <a:lnTo>
                      <a:pt x="54" y="11"/>
                    </a:lnTo>
                    <a:lnTo>
                      <a:pt x="42" y="6"/>
                    </a:lnTo>
                    <a:lnTo>
                      <a:pt x="29" y="2"/>
                    </a:lnTo>
                    <a:lnTo>
                      <a:pt x="14" y="0"/>
                    </a:lnTo>
                    <a:lnTo>
                      <a:pt x="0" y="0"/>
                    </a:lnTo>
                    <a:lnTo>
                      <a:pt x="0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37DDF0E-50B8-DD44-BFA9-DAF7BF4CAAB4}"/>
                </a:ext>
              </a:extLst>
            </p:cNvPr>
            <p:cNvSpPr txBox="1"/>
            <p:nvPr/>
          </p:nvSpPr>
          <p:spPr>
            <a:xfrm>
              <a:off x="3550006" y="4503846"/>
              <a:ext cx="809580" cy="58477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accent1">
                      <a:lumMod val="20000"/>
                      <a:lumOff val="80000"/>
                    </a:schemeClr>
                  </a:solidFill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6E07405-729C-C547-AF05-9474D98885B3}"/>
                </a:ext>
              </a:extLst>
            </p:cNvPr>
            <p:cNvSpPr txBox="1"/>
            <p:nvPr/>
          </p:nvSpPr>
          <p:spPr>
            <a:xfrm>
              <a:off x="4830997" y="4503846"/>
              <a:ext cx="809580" cy="58477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accent2">
                      <a:lumMod val="20000"/>
                      <a:lumOff val="80000"/>
                    </a:schemeClr>
                  </a:solidFill>
                  <a:cs typeface="+mn-ea"/>
                  <a:sym typeface="+mn-lt"/>
                </a:rPr>
                <a:t>02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291457F-6252-3B47-BDE1-A87AFF0E8A81}"/>
                </a:ext>
              </a:extLst>
            </p:cNvPr>
            <p:cNvSpPr txBox="1"/>
            <p:nvPr/>
          </p:nvSpPr>
          <p:spPr>
            <a:xfrm>
              <a:off x="6093768" y="4503846"/>
              <a:ext cx="809580" cy="58477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accent4">
                      <a:lumMod val="20000"/>
                      <a:lumOff val="80000"/>
                    </a:schemeClr>
                  </a:solidFill>
                  <a:cs typeface="+mn-ea"/>
                  <a:sym typeface="+mn-lt"/>
                </a:rPr>
                <a:t>03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AF12843-227C-474A-9674-799694F4F4C2}"/>
                </a:ext>
              </a:extLst>
            </p:cNvPr>
            <p:cNvSpPr txBox="1"/>
            <p:nvPr/>
          </p:nvSpPr>
          <p:spPr>
            <a:xfrm>
              <a:off x="7357627" y="4503846"/>
              <a:ext cx="809580" cy="58477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accent5">
                      <a:lumMod val="20000"/>
                      <a:lumOff val="80000"/>
                    </a:schemeClr>
                  </a:solidFill>
                  <a:cs typeface="+mn-ea"/>
                  <a:sym typeface="+mn-lt"/>
                </a:rPr>
                <a:t>04</a:t>
              </a:r>
            </a:p>
          </p:txBody>
        </p:sp>
        <p:sp>
          <p:nvSpPr>
            <p:cNvPr id="67" name="Freeform 99">
              <a:extLst>
                <a:ext uri="{FF2B5EF4-FFF2-40B4-BE49-F238E27FC236}">
                  <a16:creationId xmlns:a16="http://schemas.microsoft.com/office/drawing/2014/main" id="{1EF07E4A-7E8B-D944-8B42-38734ED203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55265" y="3211461"/>
              <a:ext cx="361046" cy="574728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60" y="7"/>
                </a:cxn>
                <a:cxn ang="0">
                  <a:pos x="29" y="27"/>
                </a:cxn>
                <a:cxn ang="0">
                  <a:pos x="7" y="59"/>
                </a:cxn>
                <a:cxn ang="0">
                  <a:pos x="0" y="98"/>
                </a:cxn>
                <a:cxn ang="0">
                  <a:pos x="0" y="116"/>
                </a:cxn>
                <a:cxn ang="0">
                  <a:pos x="9" y="154"/>
                </a:cxn>
                <a:cxn ang="0">
                  <a:pos x="31" y="208"/>
                </a:cxn>
                <a:cxn ang="0">
                  <a:pos x="67" y="270"/>
                </a:cxn>
                <a:cxn ang="0">
                  <a:pos x="98" y="311"/>
                </a:cxn>
                <a:cxn ang="0">
                  <a:pos x="112" y="291"/>
                </a:cxn>
                <a:cxn ang="0">
                  <a:pos x="147" y="241"/>
                </a:cxn>
                <a:cxn ang="0">
                  <a:pos x="180" y="172"/>
                </a:cxn>
                <a:cxn ang="0">
                  <a:pos x="190" y="134"/>
                </a:cxn>
                <a:cxn ang="0">
                  <a:pos x="196" y="98"/>
                </a:cxn>
                <a:cxn ang="0">
                  <a:pos x="194" y="78"/>
                </a:cxn>
                <a:cxn ang="0">
                  <a:pos x="178" y="41"/>
                </a:cxn>
                <a:cxn ang="0">
                  <a:pos x="152" y="16"/>
                </a:cxn>
                <a:cxn ang="0">
                  <a:pos x="118" y="1"/>
                </a:cxn>
                <a:cxn ang="0">
                  <a:pos x="98" y="0"/>
                </a:cxn>
                <a:cxn ang="0">
                  <a:pos x="98" y="157"/>
                </a:cxn>
                <a:cxn ang="0">
                  <a:pos x="74" y="152"/>
                </a:cxn>
                <a:cxn ang="0">
                  <a:pos x="54" y="139"/>
                </a:cxn>
                <a:cxn ang="0">
                  <a:pos x="42" y="119"/>
                </a:cxn>
                <a:cxn ang="0">
                  <a:pos x="38" y="98"/>
                </a:cxn>
                <a:cxn ang="0">
                  <a:pos x="38" y="85"/>
                </a:cxn>
                <a:cxn ang="0">
                  <a:pos x="47" y="63"/>
                </a:cxn>
                <a:cxn ang="0">
                  <a:pos x="64" y="47"/>
                </a:cxn>
                <a:cxn ang="0">
                  <a:pos x="85" y="38"/>
                </a:cxn>
                <a:cxn ang="0">
                  <a:pos x="98" y="36"/>
                </a:cxn>
                <a:cxn ang="0">
                  <a:pos x="122" y="41"/>
                </a:cxn>
                <a:cxn ang="0">
                  <a:pos x="140" y="54"/>
                </a:cxn>
                <a:cxn ang="0">
                  <a:pos x="152" y="74"/>
                </a:cxn>
                <a:cxn ang="0">
                  <a:pos x="158" y="98"/>
                </a:cxn>
                <a:cxn ang="0">
                  <a:pos x="156" y="108"/>
                </a:cxn>
                <a:cxn ang="0">
                  <a:pos x="147" y="130"/>
                </a:cxn>
                <a:cxn ang="0">
                  <a:pos x="131" y="146"/>
                </a:cxn>
                <a:cxn ang="0">
                  <a:pos x="109" y="156"/>
                </a:cxn>
                <a:cxn ang="0">
                  <a:pos x="98" y="157"/>
                </a:cxn>
                <a:cxn ang="0">
                  <a:pos x="60" y="98"/>
                </a:cxn>
                <a:cxn ang="0">
                  <a:pos x="62" y="112"/>
                </a:cxn>
                <a:cxn ang="0">
                  <a:pos x="71" y="123"/>
                </a:cxn>
                <a:cxn ang="0">
                  <a:pos x="83" y="132"/>
                </a:cxn>
                <a:cxn ang="0">
                  <a:pos x="98" y="134"/>
                </a:cxn>
                <a:cxn ang="0">
                  <a:pos x="105" y="134"/>
                </a:cxn>
                <a:cxn ang="0">
                  <a:pos x="118" y="128"/>
                </a:cxn>
                <a:cxn ang="0">
                  <a:pos x="129" y="117"/>
                </a:cxn>
                <a:cxn ang="0">
                  <a:pos x="134" y="105"/>
                </a:cxn>
                <a:cxn ang="0">
                  <a:pos x="136" y="98"/>
                </a:cxn>
                <a:cxn ang="0">
                  <a:pos x="132" y="81"/>
                </a:cxn>
                <a:cxn ang="0">
                  <a:pos x="125" y="70"/>
                </a:cxn>
                <a:cxn ang="0">
                  <a:pos x="112" y="61"/>
                </a:cxn>
                <a:cxn ang="0">
                  <a:pos x="98" y="59"/>
                </a:cxn>
                <a:cxn ang="0">
                  <a:pos x="89" y="59"/>
                </a:cxn>
                <a:cxn ang="0">
                  <a:pos x="76" y="65"/>
                </a:cxn>
                <a:cxn ang="0">
                  <a:pos x="65" y="76"/>
                </a:cxn>
                <a:cxn ang="0">
                  <a:pos x="60" y="88"/>
                </a:cxn>
                <a:cxn ang="0">
                  <a:pos x="60" y="98"/>
                </a:cxn>
              </a:cxnLst>
              <a:rect l="0" t="0" r="r" b="b"/>
              <a:pathLst>
                <a:path w="196" h="311">
                  <a:moveTo>
                    <a:pt x="98" y="0"/>
                  </a:moveTo>
                  <a:lnTo>
                    <a:pt x="98" y="0"/>
                  </a:lnTo>
                  <a:lnTo>
                    <a:pt x="78" y="1"/>
                  </a:lnTo>
                  <a:lnTo>
                    <a:pt x="60" y="7"/>
                  </a:lnTo>
                  <a:lnTo>
                    <a:pt x="44" y="16"/>
                  </a:lnTo>
                  <a:lnTo>
                    <a:pt x="29" y="27"/>
                  </a:lnTo>
                  <a:lnTo>
                    <a:pt x="16" y="41"/>
                  </a:lnTo>
                  <a:lnTo>
                    <a:pt x="7" y="59"/>
                  </a:lnTo>
                  <a:lnTo>
                    <a:pt x="2" y="78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16"/>
                  </a:lnTo>
                  <a:lnTo>
                    <a:pt x="4" y="134"/>
                  </a:lnTo>
                  <a:lnTo>
                    <a:pt x="9" y="154"/>
                  </a:lnTo>
                  <a:lnTo>
                    <a:pt x="15" y="172"/>
                  </a:lnTo>
                  <a:lnTo>
                    <a:pt x="31" y="208"/>
                  </a:lnTo>
                  <a:lnTo>
                    <a:pt x="49" y="241"/>
                  </a:lnTo>
                  <a:lnTo>
                    <a:pt x="67" y="270"/>
                  </a:lnTo>
                  <a:lnTo>
                    <a:pt x="82" y="291"/>
                  </a:lnTo>
                  <a:lnTo>
                    <a:pt x="98" y="311"/>
                  </a:lnTo>
                  <a:lnTo>
                    <a:pt x="98" y="311"/>
                  </a:lnTo>
                  <a:lnTo>
                    <a:pt x="112" y="291"/>
                  </a:lnTo>
                  <a:lnTo>
                    <a:pt x="129" y="270"/>
                  </a:lnTo>
                  <a:lnTo>
                    <a:pt x="147" y="241"/>
                  </a:lnTo>
                  <a:lnTo>
                    <a:pt x="165" y="208"/>
                  </a:lnTo>
                  <a:lnTo>
                    <a:pt x="180" y="172"/>
                  </a:lnTo>
                  <a:lnTo>
                    <a:pt x="187" y="154"/>
                  </a:lnTo>
                  <a:lnTo>
                    <a:pt x="190" y="134"/>
                  </a:lnTo>
                  <a:lnTo>
                    <a:pt x="194" y="116"/>
                  </a:lnTo>
                  <a:lnTo>
                    <a:pt x="196" y="98"/>
                  </a:lnTo>
                  <a:lnTo>
                    <a:pt x="196" y="98"/>
                  </a:lnTo>
                  <a:lnTo>
                    <a:pt x="194" y="78"/>
                  </a:lnTo>
                  <a:lnTo>
                    <a:pt x="187" y="59"/>
                  </a:lnTo>
                  <a:lnTo>
                    <a:pt x="178" y="41"/>
                  </a:lnTo>
                  <a:lnTo>
                    <a:pt x="167" y="27"/>
                  </a:lnTo>
                  <a:lnTo>
                    <a:pt x="152" y="16"/>
                  </a:lnTo>
                  <a:lnTo>
                    <a:pt x="136" y="7"/>
                  </a:lnTo>
                  <a:lnTo>
                    <a:pt x="118" y="1"/>
                  </a:lnTo>
                  <a:lnTo>
                    <a:pt x="98" y="0"/>
                  </a:lnTo>
                  <a:lnTo>
                    <a:pt x="98" y="0"/>
                  </a:lnTo>
                  <a:close/>
                  <a:moveTo>
                    <a:pt x="98" y="157"/>
                  </a:moveTo>
                  <a:lnTo>
                    <a:pt x="98" y="157"/>
                  </a:lnTo>
                  <a:lnTo>
                    <a:pt x="85" y="156"/>
                  </a:lnTo>
                  <a:lnTo>
                    <a:pt x="74" y="152"/>
                  </a:lnTo>
                  <a:lnTo>
                    <a:pt x="64" y="146"/>
                  </a:lnTo>
                  <a:lnTo>
                    <a:pt x="54" y="139"/>
                  </a:lnTo>
                  <a:lnTo>
                    <a:pt x="47" y="130"/>
                  </a:lnTo>
                  <a:lnTo>
                    <a:pt x="42" y="119"/>
                  </a:lnTo>
                  <a:lnTo>
                    <a:pt x="38" y="108"/>
                  </a:lnTo>
                  <a:lnTo>
                    <a:pt x="38" y="98"/>
                  </a:lnTo>
                  <a:lnTo>
                    <a:pt x="38" y="98"/>
                  </a:lnTo>
                  <a:lnTo>
                    <a:pt x="38" y="85"/>
                  </a:lnTo>
                  <a:lnTo>
                    <a:pt x="42" y="74"/>
                  </a:lnTo>
                  <a:lnTo>
                    <a:pt x="47" y="63"/>
                  </a:lnTo>
                  <a:lnTo>
                    <a:pt x="54" y="54"/>
                  </a:lnTo>
                  <a:lnTo>
                    <a:pt x="64" y="47"/>
                  </a:lnTo>
                  <a:lnTo>
                    <a:pt x="74" y="41"/>
                  </a:lnTo>
                  <a:lnTo>
                    <a:pt x="85" y="38"/>
                  </a:lnTo>
                  <a:lnTo>
                    <a:pt x="98" y="36"/>
                  </a:lnTo>
                  <a:lnTo>
                    <a:pt x="98" y="36"/>
                  </a:lnTo>
                  <a:lnTo>
                    <a:pt x="109" y="38"/>
                  </a:lnTo>
                  <a:lnTo>
                    <a:pt x="122" y="41"/>
                  </a:lnTo>
                  <a:lnTo>
                    <a:pt x="131" y="47"/>
                  </a:lnTo>
                  <a:lnTo>
                    <a:pt x="140" y="54"/>
                  </a:lnTo>
                  <a:lnTo>
                    <a:pt x="147" y="63"/>
                  </a:lnTo>
                  <a:lnTo>
                    <a:pt x="152" y="74"/>
                  </a:lnTo>
                  <a:lnTo>
                    <a:pt x="156" y="85"/>
                  </a:lnTo>
                  <a:lnTo>
                    <a:pt x="158" y="98"/>
                  </a:lnTo>
                  <a:lnTo>
                    <a:pt x="158" y="98"/>
                  </a:lnTo>
                  <a:lnTo>
                    <a:pt x="156" y="108"/>
                  </a:lnTo>
                  <a:lnTo>
                    <a:pt x="152" y="119"/>
                  </a:lnTo>
                  <a:lnTo>
                    <a:pt x="147" y="130"/>
                  </a:lnTo>
                  <a:lnTo>
                    <a:pt x="140" y="139"/>
                  </a:lnTo>
                  <a:lnTo>
                    <a:pt x="131" y="146"/>
                  </a:lnTo>
                  <a:lnTo>
                    <a:pt x="122" y="152"/>
                  </a:lnTo>
                  <a:lnTo>
                    <a:pt x="109" y="156"/>
                  </a:lnTo>
                  <a:lnTo>
                    <a:pt x="98" y="157"/>
                  </a:lnTo>
                  <a:lnTo>
                    <a:pt x="98" y="157"/>
                  </a:lnTo>
                  <a:close/>
                  <a:moveTo>
                    <a:pt x="60" y="98"/>
                  </a:moveTo>
                  <a:lnTo>
                    <a:pt x="60" y="98"/>
                  </a:lnTo>
                  <a:lnTo>
                    <a:pt x="60" y="105"/>
                  </a:lnTo>
                  <a:lnTo>
                    <a:pt x="62" y="112"/>
                  </a:lnTo>
                  <a:lnTo>
                    <a:pt x="65" y="117"/>
                  </a:lnTo>
                  <a:lnTo>
                    <a:pt x="71" y="123"/>
                  </a:lnTo>
                  <a:lnTo>
                    <a:pt x="76" y="128"/>
                  </a:lnTo>
                  <a:lnTo>
                    <a:pt x="83" y="132"/>
                  </a:lnTo>
                  <a:lnTo>
                    <a:pt x="89" y="134"/>
                  </a:lnTo>
                  <a:lnTo>
                    <a:pt x="98" y="134"/>
                  </a:lnTo>
                  <a:lnTo>
                    <a:pt x="98" y="134"/>
                  </a:lnTo>
                  <a:lnTo>
                    <a:pt x="105" y="134"/>
                  </a:lnTo>
                  <a:lnTo>
                    <a:pt x="112" y="132"/>
                  </a:lnTo>
                  <a:lnTo>
                    <a:pt x="118" y="128"/>
                  </a:lnTo>
                  <a:lnTo>
                    <a:pt x="125" y="123"/>
                  </a:lnTo>
                  <a:lnTo>
                    <a:pt x="129" y="117"/>
                  </a:lnTo>
                  <a:lnTo>
                    <a:pt x="132" y="112"/>
                  </a:lnTo>
                  <a:lnTo>
                    <a:pt x="134" y="105"/>
                  </a:lnTo>
                  <a:lnTo>
                    <a:pt x="136" y="98"/>
                  </a:lnTo>
                  <a:lnTo>
                    <a:pt x="136" y="98"/>
                  </a:lnTo>
                  <a:lnTo>
                    <a:pt x="134" y="88"/>
                  </a:lnTo>
                  <a:lnTo>
                    <a:pt x="132" y="81"/>
                  </a:lnTo>
                  <a:lnTo>
                    <a:pt x="129" y="76"/>
                  </a:lnTo>
                  <a:lnTo>
                    <a:pt x="125" y="70"/>
                  </a:lnTo>
                  <a:lnTo>
                    <a:pt x="118" y="65"/>
                  </a:lnTo>
                  <a:lnTo>
                    <a:pt x="112" y="61"/>
                  </a:lnTo>
                  <a:lnTo>
                    <a:pt x="105" y="59"/>
                  </a:lnTo>
                  <a:lnTo>
                    <a:pt x="98" y="59"/>
                  </a:lnTo>
                  <a:lnTo>
                    <a:pt x="98" y="59"/>
                  </a:lnTo>
                  <a:lnTo>
                    <a:pt x="89" y="59"/>
                  </a:lnTo>
                  <a:lnTo>
                    <a:pt x="83" y="61"/>
                  </a:lnTo>
                  <a:lnTo>
                    <a:pt x="76" y="65"/>
                  </a:lnTo>
                  <a:lnTo>
                    <a:pt x="71" y="70"/>
                  </a:lnTo>
                  <a:lnTo>
                    <a:pt x="65" y="76"/>
                  </a:lnTo>
                  <a:lnTo>
                    <a:pt x="62" y="81"/>
                  </a:lnTo>
                  <a:lnTo>
                    <a:pt x="60" y="88"/>
                  </a:lnTo>
                  <a:lnTo>
                    <a:pt x="60" y="98"/>
                  </a:lnTo>
                  <a:lnTo>
                    <a:pt x="60" y="9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grpSp>
          <p:nvGrpSpPr>
            <p:cNvPr id="68" name="Group 77">
              <a:extLst>
                <a:ext uri="{FF2B5EF4-FFF2-40B4-BE49-F238E27FC236}">
                  <a16:creationId xmlns:a16="http://schemas.microsoft.com/office/drawing/2014/main" id="{FAFD169F-39B4-F64D-B6D8-13C58FDB12D7}"/>
                </a:ext>
              </a:extLst>
            </p:cNvPr>
            <p:cNvGrpSpPr/>
            <p:nvPr/>
          </p:nvGrpSpPr>
          <p:grpSpPr>
            <a:xfrm>
              <a:off x="6264965" y="3141093"/>
              <a:ext cx="467186" cy="357731"/>
              <a:chOff x="5552261" y="1554043"/>
              <a:chExt cx="363359" cy="278229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70" name="Freeform 96">
                <a:extLst>
                  <a:ext uri="{FF2B5EF4-FFF2-40B4-BE49-F238E27FC236}">
                    <a16:creationId xmlns:a16="http://schemas.microsoft.com/office/drawing/2014/main" id="{2AD4508F-9B72-F04D-BD42-87FF78945C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2261" y="1715997"/>
                <a:ext cx="363359" cy="116275"/>
              </a:xfrm>
              <a:custGeom>
                <a:avLst/>
                <a:gdLst/>
                <a:ahLst/>
                <a:cxnLst>
                  <a:cxn ang="0">
                    <a:pos x="211" y="31"/>
                  </a:cxn>
                  <a:cxn ang="0">
                    <a:pos x="140" y="31"/>
                  </a:cxn>
                  <a:cxn ang="0">
                    <a:pos x="140" y="0"/>
                  </a:cxn>
                  <a:cxn ang="0">
                    <a:pos x="0" y="0"/>
                  </a:cxn>
                  <a:cxn ang="0">
                    <a:pos x="0" y="96"/>
                  </a:cxn>
                  <a:cxn ang="0">
                    <a:pos x="0" y="96"/>
                  </a:cxn>
                  <a:cxn ang="0">
                    <a:pos x="2" y="102"/>
                  </a:cxn>
                  <a:cxn ang="0">
                    <a:pos x="4" y="107"/>
                  </a:cxn>
                  <a:cxn ang="0">
                    <a:pos x="9" y="111"/>
                  </a:cxn>
                  <a:cxn ang="0">
                    <a:pos x="17" y="112"/>
                  </a:cxn>
                  <a:cxn ang="0">
                    <a:pos x="334" y="112"/>
                  </a:cxn>
                  <a:cxn ang="0">
                    <a:pos x="334" y="112"/>
                  </a:cxn>
                  <a:cxn ang="0">
                    <a:pos x="341" y="111"/>
                  </a:cxn>
                  <a:cxn ang="0">
                    <a:pos x="347" y="107"/>
                  </a:cxn>
                  <a:cxn ang="0">
                    <a:pos x="350" y="102"/>
                  </a:cxn>
                  <a:cxn ang="0">
                    <a:pos x="350" y="96"/>
                  </a:cxn>
                  <a:cxn ang="0">
                    <a:pos x="350" y="0"/>
                  </a:cxn>
                  <a:cxn ang="0">
                    <a:pos x="211" y="0"/>
                  </a:cxn>
                  <a:cxn ang="0">
                    <a:pos x="211" y="31"/>
                  </a:cxn>
                </a:cxnLst>
                <a:rect l="0" t="0" r="r" b="b"/>
                <a:pathLst>
                  <a:path w="350" h="112">
                    <a:moveTo>
                      <a:pt x="211" y="31"/>
                    </a:moveTo>
                    <a:lnTo>
                      <a:pt x="140" y="31"/>
                    </a:lnTo>
                    <a:lnTo>
                      <a:pt x="140" y="0"/>
                    </a:lnTo>
                    <a:lnTo>
                      <a:pt x="0" y="0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2" y="102"/>
                    </a:lnTo>
                    <a:lnTo>
                      <a:pt x="4" y="107"/>
                    </a:lnTo>
                    <a:lnTo>
                      <a:pt x="9" y="111"/>
                    </a:lnTo>
                    <a:lnTo>
                      <a:pt x="17" y="112"/>
                    </a:lnTo>
                    <a:lnTo>
                      <a:pt x="334" y="112"/>
                    </a:lnTo>
                    <a:lnTo>
                      <a:pt x="334" y="112"/>
                    </a:lnTo>
                    <a:lnTo>
                      <a:pt x="341" y="111"/>
                    </a:lnTo>
                    <a:lnTo>
                      <a:pt x="347" y="107"/>
                    </a:lnTo>
                    <a:lnTo>
                      <a:pt x="350" y="102"/>
                    </a:lnTo>
                    <a:lnTo>
                      <a:pt x="350" y="96"/>
                    </a:lnTo>
                    <a:lnTo>
                      <a:pt x="350" y="0"/>
                    </a:lnTo>
                    <a:lnTo>
                      <a:pt x="211" y="0"/>
                    </a:lnTo>
                    <a:lnTo>
                      <a:pt x="211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1" name="Freeform 97">
                <a:extLst>
                  <a:ext uri="{FF2B5EF4-FFF2-40B4-BE49-F238E27FC236}">
                    <a16:creationId xmlns:a16="http://schemas.microsoft.com/office/drawing/2014/main" id="{97BFFAC2-6223-2D49-8CDA-1492843D3A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52261" y="1554043"/>
                <a:ext cx="363359" cy="137038"/>
              </a:xfrm>
              <a:custGeom>
                <a:avLst/>
                <a:gdLst/>
                <a:ahLst/>
                <a:cxnLst>
                  <a:cxn ang="0">
                    <a:pos x="334" y="42"/>
                  </a:cxn>
                  <a:cxn ang="0">
                    <a:pos x="225" y="42"/>
                  </a:cxn>
                  <a:cxn ang="0">
                    <a:pos x="225" y="42"/>
                  </a:cxn>
                  <a:cxn ang="0">
                    <a:pos x="225" y="5"/>
                  </a:cxn>
                  <a:cxn ang="0">
                    <a:pos x="225" y="5"/>
                  </a:cxn>
                  <a:cxn ang="0">
                    <a:pos x="225" y="2"/>
                  </a:cxn>
                  <a:cxn ang="0">
                    <a:pos x="223" y="0"/>
                  </a:cxn>
                  <a:cxn ang="0">
                    <a:pos x="222" y="0"/>
                  </a:cxn>
                  <a:cxn ang="0">
                    <a:pos x="120" y="0"/>
                  </a:cxn>
                  <a:cxn ang="0">
                    <a:pos x="120" y="0"/>
                  </a:cxn>
                  <a:cxn ang="0">
                    <a:pos x="118" y="2"/>
                  </a:cxn>
                  <a:cxn ang="0">
                    <a:pos x="116" y="4"/>
                  </a:cxn>
                  <a:cxn ang="0">
                    <a:pos x="115" y="5"/>
                  </a:cxn>
                  <a:cxn ang="0">
                    <a:pos x="115" y="5"/>
                  </a:cxn>
                  <a:cxn ang="0">
                    <a:pos x="115" y="42"/>
                  </a:cxn>
                  <a:cxn ang="0">
                    <a:pos x="17" y="42"/>
                  </a:cxn>
                  <a:cxn ang="0">
                    <a:pos x="17" y="42"/>
                  </a:cxn>
                  <a:cxn ang="0">
                    <a:pos x="9" y="42"/>
                  </a:cxn>
                  <a:cxn ang="0">
                    <a:pos x="4" y="45"/>
                  </a:cxn>
                  <a:cxn ang="0">
                    <a:pos x="2" y="51"/>
                  </a:cxn>
                  <a:cxn ang="0">
                    <a:pos x="0" y="58"/>
                  </a:cxn>
                  <a:cxn ang="0">
                    <a:pos x="0" y="130"/>
                  </a:cxn>
                  <a:cxn ang="0">
                    <a:pos x="350" y="130"/>
                  </a:cxn>
                  <a:cxn ang="0">
                    <a:pos x="350" y="58"/>
                  </a:cxn>
                  <a:cxn ang="0">
                    <a:pos x="350" y="58"/>
                  </a:cxn>
                  <a:cxn ang="0">
                    <a:pos x="350" y="51"/>
                  </a:cxn>
                  <a:cxn ang="0">
                    <a:pos x="347" y="45"/>
                  </a:cxn>
                  <a:cxn ang="0">
                    <a:pos x="341" y="42"/>
                  </a:cxn>
                  <a:cxn ang="0">
                    <a:pos x="334" y="42"/>
                  </a:cxn>
                  <a:cxn ang="0">
                    <a:pos x="334" y="42"/>
                  </a:cxn>
                  <a:cxn ang="0">
                    <a:pos x="133" y="42"/>
                  </a:cxn>
                  <a:cxn ang="0">
                    <a:pos x="133" y="13"/>
                  </a:cxn>
                  <a:cxn ang="0">
                    <a:pos x="209" y="13"/>
                  </a:cxn>
                  <a:cxn ang="0">
                    <a:pos x="209" y="42"/>
                  </a:cxn>
                  <a:cxn ang="0">
                    <a:pos x="133" y="42"/>
                  </a:cxn>
                </a:cxnLst>
                <a:rect l="0" t="0" r="r" b="b"/>
                <a:pathLst>
                  <a:path w="350" h="130">
                    <a:moveTo>
                      <a:pt x="334" y="42"/>
                    </a:moveTo>
                    <a:lnTo>
                      <a:pt x="225" y="42"/>
                    </a:lnTo>
                    <a:lnTo>
                      <a:pt x="225" y="42"/>
                    </a:lnTo>
                    <a:lnTo>
                      <a:pt x="225" y="5"/>
                    </a:lnTo>
                    <a:lnTo>
                      <a:pt x="225" y="5"/>
                    </a:lnTo>
                    <a:lnTo>
                      <a:pt x="225" y="2"/>
                    </a:lnTo>
                    <a:lnTo>
                      <a:pt x="223" y="0"/>
                    </a:lnTo>
                    <a:lnTo>
                      <a:pt x="222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118" y="2"/>
                    </a:lnTo>
                    <a:lnTo>
                      <a:pt x="116" y="4"/>
                    </a:lnTo>
                    <a:lnTo>
                      <a:pt x="115" y="5"/>
                    </a:lnTo>
                    <a:lnTo>
                      <a:pt x="115" y="5"/>
                    </a:lnTo>
                    <a:lnTo>
                      <a:pt x="115" y="42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9" y="42"/>
                    </a:lnTo>
                    <a:lnTo>
                      <a:pt x="4" y="45"/>
                    </a:lnTo>
                    <a:lnTo>
                      <a:pt x="2" y="51"/>
                    </a:lnTo>
                    <a:lnTo>
                      <a:pt x="0" y="58"/>
                    </a:lnTo>
                    <a:lnTo>
                      <a:pt x="0" y="130"/>
                    </a:lnTo>
                    <a:lnTo>
                      <a:pt x="350" y="130"/>
                    </a:lnTo>
                    <a:lnTo>
                      <a:pt x="350" y="58"/>
                    </a:lnTo>
                    <a:lnTo>
                      <a:pt x="350" y="58"/>
                    </a:lnTo>
                    <a:lnTo>
                      <a:pt x="350" y="51"/>
                    </a:lnTo>
                    <a:lnTo>
                      <a:pt x="347" y="45"/>
                    </a:lnTo>
                    <a:lnTo>
                      <a:pt x="341" y="42"/>
                    </a:lnTo>
                    <a:lnTo>
                      <a:pt x="334" y="42"/>
                    </a:lnTo>
                    <a:lnTo>
                      <a:pt x="334" y="42"/>
                    </a:lnTo>
                    <a:close/>
                    <a:moveTo>
                      <a:pt x="133" y="42"/>
                    </a:moveTo>
                    <a:lnTo>
                      <a:pt x="133" y="13"/>
                    </a:lnTo>
                    <a:lnTo>
                      <a:pt x="209" y="13"/>
                    </a:lnTo>
                    <a:lnTo>
                      <a:pt x="209" y="42"/>
                    </a:lnTo>
                    <a:lnTo>
                      <a:pt x="133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2" name="Rectangle 98">
                <a:extLst>
                  <a:ext uri="{FF2B5EF4-FFF2-40B4-BE49-F238E27FC236}">
                    <a16:creationId xmlns:a16="http://schemas.microsoft.com/office/drawing/2014/main" id="{AB047C87-07CC-A54C-8F3A-23778D6C5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0062" y="1715997"/>
                <a:ext cx="45679" cy="1868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8FE30201-3FB7-B042-ACC2-2F0B905379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73095" y="2802903"/>
              <a:ext cx="378645" cy="426288"/>
            </a:xfrm>
            <a:custGeom>
              <a:avLst/>
              <a:gdLst>
                <a:gd name="T0" fmla="*/ 300 w 320"/>
                <a:gd name="T1" fmla="*/ 0 h 360"/>
                <a:gd name="T2" fmla="*/ 256 w 320"/>
                <a:gd name="T3" fmla="*/ 0 h 360"/>
                <a:gd name="T4" fmla="*/ 240 w 320"/>
                <a:gd name="T5" fmla="*/ 20 h 360"/>
                <a:gd name="T6" fmla="*/ 240 w 320"/>
                <a:gd name="T7" fmla="*/ 360 h 360"/>
                <a:gd name="T8" fmla="*/ 320 w 320"/>
                <a:gd name="T9" fmla="*/ 360 h 360"/>
                <a:gd name="T10" fmla="*/ 320 w 320"/>
                <a:gd name="T11" fmla="*/ 20 h 360"/>
                <a:gd name="T12" fmla="*/ 300 w 320"/>
                <a:gd name="T13" fmla="*/ 0 h 360"/>
                <a:gd name="T14" fmla="*/ 180 w 320"/>
                <a:gd name="T15" fmla="*/ 120 h 360"/>
                <a:gd name="T16" fmla="*/ 136 w 320"/>
                <a:gd name="T17" fmla="*/ 120 h 360"/>
                <a:gd name="T18" fmla="*/ 120 w 320"/>
                <a:gd name="T19" fmla="*/ 140 h 360"/>
                <a:gd name="T20" fmla="*/ 120 w 320"/>
                <a:gd name="T21" fmla="*/ 360 h 360"/>
                <a:gd name="T22" fmla="*/ 200 w 320"/>
                <a:gd name="T23" fmla="*/ 360 h 360"/>
                <a:gd name="T24" fmla="*/ 200 w 320"/>
                <a:gd name="T25" fmla="*/ 140 h 360"/>
                <a:gd name="T26" fmla="*/ 180 w 320"/>
                <a:gd name="T27" fmla="*/ 120 h 360"/>
                <a:gd name="T28" fmla="*/ 60 w 320"/>
                <a:gd name="T29" fmla="*/ 240 h 360"/>
                <a:gd name="T30" fmla="*/ 16 w 320"/>
                <a:gd name="T31" fmla="*/ 240 h 360"/>
                <a:gd name="T32" fmla="*/ 0 w 320"/>
                <a:gd name="T33" fmla="*/ 260 h 360"/>
                <a:gd name="T34" fmla="*/ 0 w 320"/>
                <a:gd name="T35" fmla="*/ 360 h 360"/>
                <a:gd name="T36" fmla="*/ 80 w 320"/>
                <a:gd name="T37" fmla="*/ 360 h 360"/>
                <a:gd name="T38" fmla="*/ 80 w 320"/>
                <a:gd name="T39" fmla="*/ 260 h 360"/>
                <a:gd name="T40" fmla="*/ 60 w 320"/>
                <a:gd name="T41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0" h="360">
                  <a:moveTo>
                    <a:pt x="300" y="0"/>
                  </a:moveTo>
                  <a:cubicBezTo>
                    <a:pt x="256" y="0"/>
                    <a:pt x="256" y="0"/>
                    <a:pt x="256" y="0"/>
                  </a:cubicBezTo>
                  <a:cubicBezTo>
                    <a:pt x="245" y="0"/>
                    <a:pt x="240" y="9"/>
                    <a:pt x="240" y="2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320" y="360"/>
                    <a:pt x="320" y="360"/>
                    <a:pt x="320" y="36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20" y="9"/>
                    <a:pt x="311" y="0"/>
                    <a:pt x="300" y="0"/>
                  </a:cubicBezTo>
                  <a:close/>
                  <a:moveTo>
                    <a:pt x="180" y="120"/>
                  </a:moveTo>
                  <a:cubicBezTo>
                    <a:pt x="136" y="120"/>
                    <a:pt x="136" y="120"/>
                    <a:pt x="136" y="120"/>
                  </a:cubicBezTo>
                  <a:cubicBezTo>
                    <a:pt x="125" y="120"/>
                    <a:pt x="120" y="129"/>
                    <a:pt x="120" y="140"/>
                  </a:cubicBezTo>
                  <a:cubicBezTo>
                    <a:pt x="120" y="360"/>
                    <a:pt x="120" y="360"/>
                    <a:pt x="120" y="360"/>
                  </a:cubicBezTo>
                  <a:cubicBezTo>
                    <a:pt x="200" y="360"/>
                    <a:pt x="200" y="360"/>
                    <a:pt x="200" y="360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29"/>
                    <a:pt x="191" y="120"/>
                    <a:pt x="180" y="120"/>
                  </a:cubicBezTo>
                  <a:close/>
                  <a:moveTo>
                    <a:pt x="60" y="240"/>
                  </a:moveTo>
                  <a:cubicBezTo>
                    <a:pt x="16" y="240"/>
                    <a:pt x="16" y="240"/>
                    <a:pt x="16" y="240"/>
                  </a:cubicBezTo>
                  <a:cubicBezTo>
                    <a:pt x="5" y="240"/>
                    <a:pt x="0" y="249"/>
                    <a:pt x="0" y="260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80" y="360"/>
                    <a:pt x="80" y="360"/>
                    <a:pt x="80" y="360"/>
                  </a:cubicBezTo>
                  <a:cubicBezTo>
                    <a:pt x="80" y="260"/>
                    <a:pt x="80" y="260"/>
                    <a:pt x="80" y="260"/>
                  </a:cubicBezTo>
                  <a:cubicBezTo>
                    <a:pt x="80" y="249"/>
                    <a:pt x="71" y="240"/>
                    <a:pt x="60" y="24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133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Прямоугольник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7"/>
          <p:cNvSpPr/>
          <p:nvPr/>
        </p:nvSpPr>
        <p:spPr>
          <a:xfrm>
            <a:off x="392677" y="774642"/>
            <a:ext cx="215002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000" b="1" dirty="0" err="1"/>
              <a:t>Дякуємо</a:t>
            </a:r>
            <a:r>
              <a:rPr lang="ru-RU" sz="6000" b="1" dirty="0"/>
              <a:t> за </a:t>
            </a:r>
            <a:r>
              <a:rPr lang="ru-RU" sz="6000" b="1" dirty="0" err="1"/>
              <a:t>увагу</a:t>
            </a:r>
            <a:r>
              <a:rPr lang="ru-RU" sz="6000" b="1" dirty="0"/>
              <a:t>!!!</a:t>
            </a:r>
          </a:p>
        </p:txBody>
      </p:sp>
      <p:sp>
        <p:nvSpPr>
          <p:cNvPr id="13" name="Прямоугольник 14"/>
          <p:cNvSpPr/>
          <p:nvPr/>
        </p:nvSpPr>
        <p:spPr>
          <a:xfrm>
            <a:off x="242206" y="6231698"/>
            <a:ext cx="52070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Детальна </a:t>
            </a:r>
            <a:r>
              <a:rPr lang="ru-RU" b="1" dirty="0" err="1"/>
              <a:t>інформація</a:t>
            </a:r>
            <a:r>
              <a:rPr lang="ru-RU" b="1" dirty="0"/>
              <a:t> про </a:t>
            </a:r>
            <a:r>
              <a:rPr lang="ru-RU" b="1" dirty="0" err="1"/>
              <a:t>учасників</a:t>
            </a:r>
            <a:r>
              <a:rPr lang="ru-RU" b="1" dirty="0"/>
              <a:t> проекту </a:t>
            </a:r>
            <a:r>
              <a:rPr lang="ru-RU" b="1" dirty="0">
                <a:hlinkClick r:id="rId2"/>
              </a:rPr>
              <a:t>тут:</a:t>
            </a:r>
            <a:endParaRPr lang="ru-RU" dirty="0"/>
          </a:p>
        </p:txBody>
      </p:sp>
      <p:sp>
        <p:nvSpPr>
          <p:cNvPr id="15" name="Прямоугольник 7"/>
          <p:cNvSpPr/>
          <p:nvPr/>
        </p:nvSpPr>
        <p:spPr>
          <a:xfrm>
            <a:off x="293328" y="3725275"/>
            <a:ext cx="44120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err="1"/>
              <a:t>Наші</a:t>
            </a:r>
            <a:r>
              <a:rPr lang="ru-RU" b="1" dirty="0"/>
              <a:t> </a:t>
            </a:r>
            <a:r>
              <a:rPr lang="ru-RU" b="1" dirty="0" err="1"/>
              <a:t>контакти</a:t>
            </a:r>
            <a:r>
              <a:rPr lang="ru-RU" b="1" dirty="0"/>
              <a:t>: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93328" y="4187670"/>
            <a:ext cx="55359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https://www.linkedin.com/in/vladyslav-lesiv-1343a7256/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293328" y="4620567"/>
            <a:ext cx="5464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https://www.linkedin.com/in/alex-holovnia-b39906175/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93328" y="5410613"/>
            <a:ext cx="6781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https://www.linkedin.com/in/vladyslav-pryshchepa-4a9124271/</a:t>
            </a:r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7572375" y="1240341"/>
            <a:ext cx="0" cy="4849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28">
            <a:hlinkClick r:id="rId6"/>
            <a:extLst>
              <a:ext uri="{FF2B5EF4-FFF2-40B4-BE49-F238E27FC236}">
                <a16:creationId xmlns:a16="http://schemas.microsoft.com/office/drawing/2014/main" id="{2A1A9CE7-E210-4085-B797-E46729EB1331}"/>
              </a:ext>
            </a:extLst>
          </p:cNvPr>
          <p:cNvSpPr/>
          <p:nvPr/>
        </p:nvSpPr>
        <p:spPr>
          <a:xfrm>
            <a:off x="293328" y="5015590"/>
            <a:ext cx="6322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https://www.linkedin.com/in/oleksandr-pechkovskyi-931788265/</a:t>
            </a:r>
            <a:endParaRPr lang="en-US" dirty="0"/>
          </a:p>
        </p:txBody>
      </p:sp>
      <p:sp>
        <p:nvSpPr>
          <p:cNvPr id="8" name="Rectangle 29">
            <a:extLst>
              <a:ext uri="{FF2B5EF4-FFF2-40B4-BE49-F238E27FC236}">
                <a16:creationId xmlns:a16="http://schemas.microsoft.com/office/drawing/2014/main" id="{02BA27C7-4249-E69C-DF5E-9210F8D01273}"/>
              </a:ext>
            </a:extLst>
          </p:cNvPr>
          <p:cNvSpPr/>
          <p:nvPr/>
        </p:nvSpPr>
        <p:spPr>
          <a:xfrm>
            <a:off x="312398" y="5803912"/>
            <a:ext cx="6781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7"/>
              </a:rPr>
              <a:t>https://www.linkedin.com/in/ilona-dyakunchak-726aa126b/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481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9D8D569-4EC5-6C4A-A35E-06390A90692E}"/>
              </a:ext>
            </a:extLst>
          </p:cNvPr>
          <p:cNvGrpSpPr/>
          <p:nvPr/>
        </p:nvGrpSpPr>
        <p:grpSpPr>
          <a:xfrm>
            <a:off x="66600" y="1227944"/>
            <a:ext cx="3124984" cy="3938329"/>
            <a:chOff x="3171825" y="2459015"/>
            <a:chExt cx="1219200" cy="1536522"/>
          </a:xfrm>
          <a:solidFill>
            <a:schemeClr val="tx2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1680980-D510-A845-B3FC-D53E82094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2459015"/>
              <a:ext cx="1219200" cy="153652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4D77168-8F0F-184C-8202-F38C587F2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5225" y="3738983"/>
              <a:ext cx="193039" cy="153943"/>
            </a:xfrm>
            <a:custGeom>
              <a:avLst/>
              <a:gdLst/>
              <a:ahLst/>
              <a:cxnLst>
                <a:cxn ang="0">
                  <a:pos x="73" y="52"/>
                </a:cxn>
                <a:cxn ang="0">
                  <a:pos x="67" y="58"/>
                </a:cxn>
                <a:cxn ang="0">
                  <a:pos x="7" y="58"/>
                </a:cxn>
                <a:cxn ang="0">
                  <a:pos x="0" y="52"/>
                </a:cxn>
                <a:cxn ang="0">
                  <a:pos x="0" y="6"/>
                </a:cxn>
                <a:cxn ang="0">
                  <a:pos x="7" y="0"/>
                </a:cxn>
                <a:cxn ang="0">
                  <a:pos x="67" y="0"/>
                </a:cxn>
                <a:cxn ang="0">
                  <a:pos x="73" y="6"/>
                </a:cxn>
                <a:cxn ang="0">
                  <a:pos x="73" y="52"/>
                </a:cxn>
                <a:cxn ang="0">
                  <a:pos x="7" y="4"/>
                </a:cxn>
                <a:cxn ang="0">
                  <a:pos x="5" y="6"/>
                </a:cxn>
                <a:cxn ang="0">
                  <a:pos x="5" y="52"/>
                </a:cxn>
                <a:cxn ang="0">
                  <a:pos x="7" y="53"/>
                </a:cxn>
                <a:cxn ang="0">
                  <a:pos x="67" y="53"/>
                </a:cxn>
                <a:cxn ang="0">
                  <a:pos x="68" y="52"/>
                </a:cxn>
                <a:cxn ang="0">
                  <a:pos x="68" y="6"/>
                </a:cxn>
                <a:cxn ang="0">
                  <a:pos x="67" y="4"/>
                </a:cxn>
                <a:cxn ang="0">
                  <a:pos x="7" y="4"/>
                </a:cxn>
                <a:cxn ang="0">
                  <a:pos x="17" y="24"/>
                </a:cxn>
                <a:cxn ang="0">
                  <a:pos x="10" y="17"/>
                </a:cxn>
                <a:cxn ang="0">
                  <a:pos x="17" y="9"/>
                </a:cxn>
                <a:cxn ang="0">
                  <a:pos x="25" y="17"/>
                </a:cxn>
                <a:cxn ang="0">
                  <a:pos x="17" y="24"/>
                </a:cxn>
                <a:cxn ang="0">
                  <a:pos x="64" y="48"/>
                </a:cxn>
                <a:cxn ang="0">
                  <a:pos x="10" y="48"/>
                </a:cxn>
                <a:cxn ang="0">
                  <a:pos x="10" y="41"/>
                </a:cxn>
                <a:cxn ang="0">
                  <a:pos x="22" y="29"/>
                </a:cxn>
                <a:cxn ang="0">
                  <a:pos x="28" y="35"/>
                </a:cxn>
                <a:cxn ang="0">
                  <a:pos x="48" y="15"/>
                </a:cxn>
                <a:cxn ang="0">
                  <a:pos x="64" y="31"/>
                </a:cxn>
                <a:cxn ang="0">
                  <a:pos x="64" y="48"/>
                </a:cxn>
              </a:cxnLst>
              <a:rect l="0" t="0" r="r" b="b"/>
              <a:pathLst>
                <a:path w="73" h="58">
                  <a:moveTo>
                    <a:pt x="73" y="52"/>
                  </a:moveTo>
                  <a:cubicBezTo>
                    <a:pt x="73" y="55"/>
                    <a:pt x="71" y="58"/>
                    <a:pt x="67" y="5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3" y="58"/>
                    <a:pt x="0" y="55"/>
                    <a:pt x="0" y="5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1" y="0"/>
                    <a:pt x="73" y="2"/>
                    <a:pt x="73" y="6"/>
                  </a:cubicBezTo>
                  <a:lnTo>
                    <a:pt x="73" y="52"/>
                  </a:lnTo>
                  <a:close/>
                  <a:moveTo>
                    <a:pt x="7" y="4"/>
                  </a:moveTo>
                  <a:cubicBezTo>
                    <a:pt x="6" y="4"/>
                    <a:pt x="5" y="5"/>
                    <a:pt x="5" y="6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2"/>
                    <a:pt x="6" y="53"/>
                    <a:pt x="7" y="53"/>
                  </a:cubicBezTo>
                  <a:cubicBezTo>
                    <a:pt x="67" y="53"/>
                    <a:pt x="67" y="53"/>
                    <a:pt x="67" y="53"/>
                  </a:cubicBezTo>
                  <a:cubicBezTo>
                    <a:pt x="68" y="53"/>
                    <a:pt x="68" y="52"/>
                    <a:pt x="68" y="52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5"/>
                    <a:pt x="68" y="4"/>
                    <a:pt x="67" y="4"/>
                  </a:cubicBezTo>
                  <a:lnTo>
                    <a:pt x="7" y="4"/>
                  </a:lnTo>
                  <a:close/>
                  <a:moveTo>
                    <a:pt x="17" y="24"/>
                  </a:moveTo>
                  <a:cubicBezTo>
                    <a:pt x="13" y="24"/>
                    <a:pt x="10" y="21"/>
                    <a:pt x="10" y="17"/>
                  </a:cubicBezTo>
                  <a:cubicBezTo>
                    <a:pt x="10" y="13"/>
                    <a:pt x="13" y="9"/>
                    <a:pt x="17" y="9"/>
                  </a:cubicBezTo>
                  <a:cubicBezTo>
                    <a:pt x="21" y="9"/>
                    <a:pt x="25" y="13"/>
                    <a:pt x="25" y="17"/>
                  </a:cubicBezTo>
                  <a:cubicBezTo>
                    <a:pt x="25" y="21"/>
                    <a:pt x="21" y="24"/>
                    <a:pt x="17" y="24"/>
                  </a:cubicBezTo>
                  <a:close/>
                  <a:moveTo>
                    <a:pt x="64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64" y="31"/>
                    <a:pt x="64" y="31"/>
                    <a:pt x="64" y="31"/>
                  </a:cubicBezTo>
                  <a:lnTo>
                    <a:pt x="64" y="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CA3F21DF-DE44-D64A-829B-CFD6B26BD38C}"/>
              </a:ext>
            </a:extLst>
          </p:cNvPr>
          <p:cNvGrpSpPr/>
          <p:nvPr/>
        </p:nvGrpSpPr>
        <p:grpSpPr>
          <a:xfrm>
            <a:off x="2382613" y="1227944"/>
            <a:ext cx="3124984" cy="3938329"/>
            <a:chOff x="1388111" y="2459015"/>
            <a:chExt cx="1219200" cy="1536522"/>
          </a:xfrm>
        </p:grpSpPr>
        <p:sp>
          <p:nvSpPr>
            <p:cNvPr id="19" name="Freeform: Shape 19">
              <a:extLst>
                <a:ext uri="{FF2B5EF4-FFF2-40B4-BE49-F238E27FC236}">
                  <a16:creationId xmlns:a16="http://schemas.microsoft.com/office/drawing/2014/main" id="{6AE558C0-34E8-C847-9B2E-6909A08F1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030" y="3714750"/>
              <a:ext cx="233363" cy="180975"/>
            </a:xfrm>
            <a:custGeom>
              <a:avLst/>
              <a:gdLst/>
              <a:ahLst/>
              <a:cxnLst>
                <a:cxn ang="0">
                  <a:pos x="68" y="51"/>
                </a:cxn>
                <a:cxn ang="0">
                  <a:pos x="66" y="53"/>
                </a:cxn>
                <a:cxn ang="0">
                  <a:pos x="3" y="53"/>
                </a:cxn>
                <a:cxn ang="0">
                  <a:pos x="0" y="51"/>
                </a:cxn>
                <a:cxn ang="0">
                  <a:pos x="0" y="46"/>
                </a:cxn>
                <a:cxn ang="0">
                  <a:pos x="3" y="43"/>
                </a:cxn>
                <a:cxn ang="0">
                  <a:pos x="66" y="43"/>
                </a:cxn>
                <a:cxn ang="0">
                  <a:pos x="68" y="46"/>
                </a:cxn>
                <a:cxn ang="0">
                  <a:pos x="68" y="51"/>
                </a:cxn>
                <a:cxn ang="0">
                  <a:pos x="64" y="21"/>
                </a:cxn>
                <a:cxn ang="0">
                  <a:pos x="61" y="24"/>
                </a:cxn>
                <a:cxn ang="0">
                  <a:pos x="8" y="24"/>
                </a:cxn>
                <a:cxn ang="0">
                  <a:pos x="5" y="21"/>
                </a:cxn>
                <a:cxn ang="0">
                  <a:pos x="5" y="17"/>
                </a:cxn>
                <a:cxn ang="0">
                  <a:pos x="8" y="14"/>
                </a:cxn>
                <a:cxn ang="0">
                  <a:pos x="61" y="14"/>
                </a:cxn>
                <a:cxn ang="0">
                  <a:pos x="64" y="17"/>
                </a:cxn>
                <a:cxn ang="0">
                  <a:pos x="64" y="21"/>
                </a:cxn>
                <a:cxn ang="0">
                  <a:pos x="54" y="36"/>
                </a:cxn>
                <a:cxn ang="0">
                  <a:pos x="51" y="38"/>
                </a:cxn>
                <a:cxn ang="0">
                  <a:pos x="17" y="38"/>
                </a:cxn>
                <a:cxn ang="0">
                  <a:pos x="15" y="36"/>
                </a:cxn>
                <a:cxn ang="0">
                  <a:pos x="15" y="31"/>
                </a:cxn>
                <a:cxn ang="0">
                  <a:pos x="17" y="29"/>
                </a:cxn>
                <a:cxn ang="0">
                  <a:pos x="51" y="29"/>
                </a:cxn>
                <a:cxn ang="0">
                  <a:pos x="54" y="31"/>
                </a:cxn>
                <a:cxn ang="0">
                  <a:pos x="54" y="36"/>
                </a:cxn>
                <a:cxn ang="0">
                  <a:pos x="49" y="7"/>
                </a:cxn>
                <a:cxn ang="0">
                  <a:pos x="47" y="9"/>
                </a:cxn>
                <a:cxn ang="0">
                  <a:pos x="22" y="9"/>
                </a:cxn>
                <a:cxn ang="0">
                  <a:pos x="20" y="7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47" y="0"/>
                </a:cxn>
                <a:cxn ang="0">
                  <a:pos x="49" y="2"/>
                </a:cxn>
                <a:cxn ang="0">
                  <a:pos x="49" y="7"/>
                </a:cxn>
              </a:cxnLst>
              <a:rect l="0" t="0" r="r" b="b"/>
              <a:pathLst>
                <a:path w="68" h="53">
                  <a:moveTo>
                    <a:pt x="68" y="51"/>
                  </a:moveTo>
                  <a:cubicBezTo>
                    <a:pt x="68" y="52"/>
                    <a:pt x="67" y="53"/>
                    <a:pt x="66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4"/>
                    <a:pt x="2" y="43"/>
                    <a:pt x="3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7" y="43"/>
                    <a:pt x="68" y="44"/>
                    <a:pt x="68" y="46"/>
                  </a:cubicBezTo>
                  <a:lnTo>
                    <a:pt x="68" y="51"/>
                  </a:lnTo>
                  <a:close/>
                  <a:moveTo>
                    <a:pt x="64" y="21"/>
                  </a:moveTo>
                  <a:cubicBezTo>
                    <a:pt x="64" y="23"/>
                    <a:pt x="63" y="24"/>
                    <a:pt x="61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4"/>
                    <a:pt x="5" y="23"/>
                    <a:pt x="5" y="21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5"/>
                    <a:pt x="6" y="14"/>
                    <a:pt x="8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3" y="14"/>
                    <a:pt x="64" y="15"/>
                    <a:pt x="64" y="17"/>
                  </a:cubicBezTo>
                  <a:lnTo>
                    <a:pt x="64" y="21"/>
                  </a:lnTo>
                  <a:close/>
                  <a:moveTo>
                    <a:pt x="54" y="36"/>
                  </a:moveTo>
                  <a:cubicBezTo>
                    <a:pt x="54" y="37"/>
                    <a:pt x="53" y="38"/>
                    <a:pt x="51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38"/>
                    <a:pt x="15" y="37"/>
                    <a:pt x="15" y="36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0"/>
                    <a:pt x="16" y="29"/>
                    <a:pt x="17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3" y="29"/>
                    <a:pt x="54" y="30"/>
                    <a:pt x="54" y="31"/>
                  </a:cubicBezTo>
                  <a:lnTo>
                    <a:pt x="54" y="36"/>
                  </a:lnTo>
                  <a:close/>
                  <a:moveTo>
                    <a:pt x="49" y="7"/>
                  </a:moveTo>
                  <a:cubicBezTo>
                    <a:pt x="49" y="8"/>
                    <a:pt x="48" y="9"/>
                    <a:pt x="47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9"/>
                    <a:pt x="20" y="8"/>
                    <a:pt x="20" y="7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1" y="0"/>
                    <a:pt x="22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8" y="0"/>
                    <a:pt x="49" y="1"/>
                    <a:pt x="49" y="2"/>
                  </a:cubicBezTo>
                  <a:lnTo>
                    <a:pt x="49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8A785149-2749-5641-A210-DDE343C72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8111" y="2459015"/>
              <a:ext cx="1219200" cy="153652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2">
                <a:alpha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25" name="Group 26">
            <a:extLst>
              <a:ext uri="{FF2B5EF4-FFF2-40B4-BE49-F238E27FC236}">
                <a16:creationId xmlns:a16="http://schemas.microsoft.com/office/drawing/2014/main" id="{AA51DE34-B574-204E-A4F5-DF0421DDFD28}"/>
              </a:ext>
            </a:extLst>
          </p:cNvPr>
          <p:cNvGrpSpPr/>
          <p:nvPr/>
        </p:nvGrpSpPr>
        <p:grpSpPr>
          <a:xfrm>
            <a:off x="4571189" y="1227944"/>
            <a:ext cx="3124983" cy="3938330"/>
            <a:chOff x="1388110" y="2459016"/>
            <a:chExt cx="1219199" cy="1536523"/>
          </a:xfrm>
        </p:grpSpPr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227E1181-394E-B348-B948-D79DB93838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030" y="3714750"/>
              <a:ext cx="233363" cy="180975"/>
            </a:xfrm>
            <a:custGeom>
              <a:avLst/>
              <a:gdLst/>
              <a:ahLst/>
              <a:cxnLst>
                <a:cxn ang="0">
                  <a:pos x="68" y="51"/>
                </a:cxn>
                <a:cxn ang="0">
                  <a:pos x="66" y="53"/>
                </a:cxn>
                <a:cxn ang="0">
                  <a:pos x="3" y="53"/>
                </a:cxn>
                <a:cxn ang="0">
                  <a:pos x="0" y="51"/>
                </a:cxn>
                <a:cxn ang="0">
                  <a:pos x="0" y="46"/>
                </a:cxn>
                <a:cxn ang="0">
                  <a:pos x="3" y="43"/>
                </a:cxn>
                <a:cxn ang="0">
                  <a:pos x="66" y="43"/>
                </a:cxn>
                <a:cxn ang="0">
                  <a:pos x="68" y="46"/>
                </a:cxn>
                <a:cxn ang="0">
                  <a:pos x="68" y="51"/>
                </a:cxn>
                <a:cxn ang="0">
                  <a:pos x="64" y="21"/>
                </a:cxn>
                <a:cxn ang="0">
                  <a:pos x="61" y="24"/>
                </a:cxn>
                <a:cxn ang="0">
                  <a:pos x="8" y="24"/>
                </a:cxn>
                <a:cxn ang="0">
                  <a:pos x="5" y="21"/>
                </a:cxn>
                <a:cxn ang="0">
                  <a:pos x="5" y="17"/>
                </a:cxn>
                <a:cxn ang="0">
                  <a:pos x="8" y="14"/>
                </a:cxn>
                <a:cxn ang="0">
                  <a:pos x="61" y="14"/>
                </a:cxn>
                <a:cxn ang="0">
                  <a:pos x="64" y="17"/>
                </a:cxn>
                <a:cxn ang="0">
                  <a:pos x="64" y="21"/>
                </a:cxn>
                <a:cxn ang="0">
                  <a:pos x="54" y="36"/>
                </a:cxn>
                <a:cxn ang="0">
                  <a:pos x="51" y="38"/>
                </a:cxn>
                <a:cxn ang="0">
                  <a:pos x="17" y="38"/>
                </a:cxn>
                <a:cxn ang="0">
                  <a:pos x="15" y="36"/>
                </a:cxn>
                <a:cxn ang="0">
                  <a:pos x="15" y="31"/>
                </a:cxn>
                <a:cxn ang="0">
                  <a:pos x="17" y="29"/>
                </a:cxn>
                <a:cxn ang="0">
                  <a:pos x="51" y="29"/>
                </a:cxn>
                <a:cxn ang="0">
                  <a:pos x="54" y="31"/>
                </a:cxn>
                <a:cxn ang="0">
                  <a:pos x="54" y="36"/>
                </a:cxn>
                <a:cxn ang="0">
                  <a:pos x="49" y="7"/>
                </a:cxn>
                <a:cxn ang="0">
                  <a:pos x="47" y="9"/>
                </a:cxn>
                <a:cxn ang="0">
                  <a:pos x="22" y="9"/>
                </a:cxn>
                <a:cxn ang="0">
                  <a:pos x="20" y="7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47" y="0"/>
                </a:cxn>
                <a:cxn ang="0">
                  <a:pos x="49" y="2"/>
                </a:cxn>
                <a:cxn ang="0">
                  <a:pos x="49" y="7"/>
                </a:cxn>
              </a:cxnLst>
              <a:rect l="0" t="0" r="r" b="b"/>
              <a:pathLst>
                <a:path w="68" h="53">
                  <a:moveTo>
                    <a:pt x="68" y="51"/>
                  </a:moveTo>
                  <a:cubicBezTo>
                    <a:pt x="68" y="52"/>
                    <a:pt x="67" y="53"/>
                    <a:pt x="66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4"/>
                    <a:pt x="2" y="43"/>
                    <a:pt x="3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7" y="43"/>
                    <a:pt x="68" y="44"/>
                    <a:pt x="68" y="46"/>
                  </a:cubicBezTo>
                  <a:lnTo>
                    <a:pt x="68" y="51"/>
                  </a:lnTo>
                  <a:close/>
                  <a:moveTo>
                    <a:pt x="64" y="21"/>
                  </a:moveTo>
                  <a:cubicBezTo>
                    <a:pt x="64" y="23"/>
                    <a:pt x="63" y="24"/>
                    <a:pt x="61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4"/>
                    <a:pt x="5" y="23"/>
                    <a:pt x="5" y="21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5"/>
                    <a:pt x="6" y="14"/>
                    <a:pt x="8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3" y="14"/>
                    <a:pt x="64" y="15"/>
                    <a:pt x="64" y="17"/>
                  </a:cubicBezTo>
                  <a:lnTo>
                    <a:pt x="64" y="21"/>
                  </a:lnTo>
                  <a:close/>
                  <a:moveTo>
                    <a:pt x="54" y="36"/>
                  </a:moveTo>
                  <a:cubicBezTo>
                    <a:pt x="54" y="37"/>
                    <a:pt x="53" y="38"/>
                    <a:pt x="51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38"/>
                    <a:pt x="15" y="37"/>
                    <a:pt x="15" y="36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0"/>
                    <a:pt x="16" y="29"/>
                    <a:pt x="17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3" y="29"/>
                    <a:pt x="54" y="30"/>
                    <a:pt x="54" y="31"/>
                  </a:cubicBezTo>
                  <a:lnTo>
                    <a:pt x="54" y="36"/>
                  </a:lnTo>
                  <a:close/>
                  <a:moveTo>
                    <a:pt x="49" y="7"/>
                  </a:moveTo>
                  <a:cubicBezTo>
                    <a:pt x="49" y="8"/>
                    <a:pt x="48" y="9"/>
                    <a:pt x="47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9"/>
                    <a:pt x="20" y="8"/>
                    <a:pt x="20" y="7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1" y="0"/>
                    <a:pt x="22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8" y="0"/>
                    <a:pt x="49" y="1"/>
                    <a:pt x="49" y="2"/>
                  </a:cubicBezTo>
                  <a:lnTo>
                    <a:pt x="49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6" name="Freeform: Shape 27">
              <a:extLst>
                <a:ext uri="{FF2B5EF4-FFF2-40B4-BE49-F238E27FC236}">
                  <a16:creationId xmlns:a16="http://schemas.microsoft.com/office/drawing/2014/main" id="{F3DF0746-20EF-E149-AC81-64E68D38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8110" y="2459016"/>
              <a:ext cx="1219199" cy="1536523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3">
                <a:alpha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33" name="Group 35">
            <a:extLst>
              <a:ext uri="{FF2B5EF4-FFF2-40B4-BE49-F238E27FC236}">
                <a16:creationId xmlns:a16="http://schemas.microsoft.com/office/drawing/2014/main" id="{16491007-AE5E-B648-B1BE-703B3DC69790}"/>
              </a:ext>
            </a:extLst>
          </p:cNvPr>
          <p:cNvGrpSpPr/>
          <p:nvPr/>
        </p:nvGrpSpPr>
        <p:grpSpPr>
          <a:xfrm flipH="1">
            <a:off x="6778673" y="1222511"/>
            <a:ext cx="3124984" cy="3938329"/>
            <a:chOff x="3171825" y="2459015"/>
            <a:chExt cx="1219200" cy="1536522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34" name="Freeform: Shape 36">
              <a:extLst>
                <a:ext uri="{FF2B5EF4-FFF2-40B4-BE49-F238E27FC236}">
                  <a16:creationId xmlns:a16="http://schemas.microsoft.com/office/drawing/2014/main" id="{5EC93C6A-B1DE-6649-A624-2C5A85FB12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2459015"/>
              <a:ext cx="1219200" cy="153652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5" name="Freeform: Shape 37">
              <a:extLst>
                <a:ext uri="{FF2B5EF4-FFF2-40B4-BE49-F238E27FC236}">
                  <a16:creationId xmlns:a16="http://schemas.microsoft.com/office/drawing/2014/main" id="{4CDE7535-9041-CE48-94F6-862A62FC6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5225" y="3738983"/>
              <a:ext cx="193039" cy="153943"/>
            </a:xfrm>
            <a:custGeom>
              <a:avLst/>
              <a:gdLst/>
              <a:ahLst/>
              <a:cxnLst>
                <a:cxn ang="0">
                  <a:pos x="73" y="52"/>
                </a:cxn>
                <a:cxn ang="0">
                  <a:pos x="67" y="58"/>
                </a:cxn>
                <a:cxn ang="0">
                  <a:pos x="7" y="58"/>
                </a:cxn>
                <a:cxn ang="0">
                  <a:pos x="0" y="52"/>
                </a:cxn>
                <a:cxn ang="0">
                  <a:pos x="0" y="6"/>
                </a:cxn>
                <a:cxn ang="0">
                  <a:pos x="7" y="0"/>
                </a:cxn>
                <a:cxn ang="0">
                  <a:pos x="67" y="0"/>
                </a:cxn>
                <a:cxn ang="0">
                  <a:pos x="73" y="6"/>
                </a:cxn>
                <a:cxn ang="0">
                  <a:pos x="73" y="52"/>
                </a:cxn>
                <a:cxn ang="0">
                  <a:pos x="7" y="4"/>
                </a:cxn>
                <a:cxn ang="0">
                  <a:pos x="5" y="6"/>
                </a:cxn>
                <a:cxn ang="0">
                  <a:pos x="5" y="52"/>
                </a:cxn>
                <a:cxn ang="0">
                  <a:pos x="7" y="53"/>
                </a:cxn>
                <a:cxn ang="0">
                  <a:pos x="67" y="53"/>
                </a:cxn>
                <a:cxn ang="0">
                  <a:pos x="68" y="52"/>
                </a:cxn>
                <a:cxn ang="0">
                  <a:pos x="68" y="6"/>
                </a:cxn>
                <a:cxn ang="0">
                  <a:pos x="67" y="4"/>
                </a:cxn>
                <a:cxn ang="0">
                  <a:pos x="7" y="4"/>
                </a:cxn>
                <a:cxn ang="0">
                  <a:pos x="17" y="24"/>
                </a:cxn>
                <a:cxn ang="0">
                  <a:pos x="10" y="17"/>
                </a:cxn>
                <a:cxn ang="0">
                  <a:pos x="17" y="9"/>
                </a:cxn>
                <a:cxn ang="0">
                  <a:pos x="25" y="17"/>
                </a:cxn>
                <a:cxn ang="0">
                  <a:pos x="17" y="24"/>
                </a:cxn>
                <a:cxn ang="0">
                  <a:pos x="64" y="48"/>
                </a:cxn>
                <a:cxn ang="0">
                  <a:pos x="10" y="48"/>
                </a:cxn>
                <a:cxn ang="0">
                  <a:pos x="10" y="41"/>
                </a:cxn>
                <a:cxn ang="0">
                  <a:pos x="22" y="29"/>
                </a:cxn>
                <a:cxn ang="0">
                  <a:pos x="28" y="35"/>
                </a:cxn>
                <a:cxn ang="0">
                  <a:pos x="48" y="15"/>
                </a:cxn>
                <a:cxn ang="0">
                  <a:pos x="64" y="31"/>
                </a:cxn>
                <a:cxn ang="0">
                  <a:pos x="64" y="48"/>
                </a:cxn>
              </a:cxnLst>
              <a:rect l="0" t="0" r="r" b="b"/>
              <a:pathLst>
                <a:path w="73" h="58">
                  <a:moveTo>
                    <a:pt x="73" y="52"/>
                  </a:moveTo>
                  <a:cubicBezTo>
                    <a:pt x="73" y="55"/>
                    <a:pt x="71" y="58"/>
                    <a:pt x="67" y="5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3" y="58"/>
                    <a:pt x="0" y="55"/>
                    <a:pt x="0" y="5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1" y="0"/>
                    <a:pt x="73" y="2"/>
                    <a:pt x="73" y="6"/>
                  </a:cubicBezTo>
                  <a:lnTo>
                    <a:pt x="73" y="52"/>
                  </a:lnTo>
                  <a:close/>
                  <a:moveTo>
                    <a:pt x="7" y="4"/>
                  </a:moveTo>
                  <a:cubicBezTo>
                    <a:pt x="6" y="4"/>
                    <a:pt x="5" y="5"/>
                    <a:pt x="5" y="6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2"/>
                    <a:pt x="6" y="53"/>
                    <a:pt x="7" y="53"/>
                  </a:cubicBezTo>
                  <a:cubicBezTo>
                    <a:pt x="67" y="53"/>
                    <a:pt x="67" y="53"/>
                    <a:pt x="67" y="53"/>
                  </a:cubicBezTo>
                  <a:cubicBezTo>
                    <a:pt x="68" y="53"/>
                    <a:pt x="68" y="52"/>
                    <a:pt x="68" y="52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5"/>
                    <a:pt x="68" y="4"/>
                    <a:pt x="67" y="4"/>
                  </a:cubicBezTo>
                  <a:lnTo>
                    <a:pt x="7" y="4"/>
                  </a:lnTo>
                  <a:close/>
                  <a:moveTo>
                    <a:pt x="17" y="24"/>
                  </a:moveTo>
                  <a:cubicBezTo>
                    <a:pt x="13" y="24"/>
                    <a:pt x="10" y="21"/>
                    <a:pt x="10" y="17"/>
                  </a:cubicBezTo>
                  <a:cubicBezTo>
                    <a:pt x="10" y="13"/>
                    <a:pt x="13" y="9"/>
                    <a:pt x="17" y="9"/>
                  </a:cubicBezTo>
                  <a:cubicBezTo>
                    <a:pt x="21" y="9"/>
                    <a:pt x="25" y="13"/>
                    <a:pt x="25" y="17"/>
                  </a:cubicBezTo>
                  <a:cubicBezTo>
                    <a:pt x="25" y="21"/>
                    <a:pt x="21" y="24"/>
                    <a:pt x="17" y="24"/>
                  </a:cubicBezTo>
                  <a:close/>
                  <a:moveTo>
                    <a:pt x="64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64" y="31"/>
                    <a:pt x="64" y="31"/>
                    <a:pt x="64" y="31"/>
                  </a:cubicBezTo>
                  <a:lnTo>
                    <a:pt x="64" y="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41" name="Group 44">
            <a:extLst>
              <a:ext uri="{FF2B5EF4-FFF2-40B4-BE49-F238E27FC236}">
                <a16:creationId xmlns:a16="http://schemas.microsoft.com/office/drawing/2014/main" id="{24F36F4F-3B5D-104E-AA52-AA1ED07E6BDE}"/>
              </a:ext>
            </a:extLst>
          </p:cNvPr>
          <p:cNvGrpSpPr/>
          <p:nvPr/>
        </p:nvGrpSpPr>
        <p:grpSpPr>
          <a:xfrm flipH="1">
            <a:off x="8994798" y="1272249"/>
            <a:ext cx="3124984" cy="3938329"/>
            <a:chOff x="3171825" y="2459015"/>
            <a:chExt cx="1219200" cy="1536522"/>
          </a:xfrm>
          <a:solidFill>
            <a:srgbClr val="FB00CB"/>
          </a:solidFill>
        </p:grpSpPr>
        <p:sp>
          <p:nvSpPr>
            <p:cNvPr id="42" name="Freeform: Shape 45">
              <a:extLst>
                <a:ext uri="{FF2B5EF4-FFF2-40B4-BE49-F238E27FC236}">
                  <a16:creationId xmlns:a16="http://schemas.microsoft.com/office/drawing/2014/main" id="{D9CB586B-89BF-F04B-99E9-F07007216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2459015"/>
              <a:ext cx="1219200" cy="153652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3" name="Freeform: Shape 46">
              <a:extLst>
                <a:ext uri="{FF2B5EF4-FFF2-40B4-BE49-F238E27FC236}">
                  <a16:creationId xmlns:a16="http://schemas.microsoft.com/office/drawing/2014/main" id="{FD90023B-B6A0-FA4A-8A42-D161C84F7A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5225" y="3738983"/>
              <a:ext cx="193039" cy="153943"/>
            </a:xfrm>
            <a:custGeom>
              <a:avLst/>
              <a:gdLst/>
              <a:ahLst/>
              <a:cxnLst>
                <a:cxn ang="0">
                  <a:pos x="73" y="52"/>
                </a:cxn>
                <a:cxn ang="0">
                  <a:pos x="67" y="58"/>
                </a:cxn>
                <a:cxn ang="0">
                  <a:pos x="7" y="58"/>
                </a:cxn>
                <a:cxn ang="0">
                  <a:pos x="0" y="52"/>
                </a:cxn>
                <a:cxn ang="0">
                  <a:pos x="0" y="6"/>
                </a:cxn>
                <a:cxn ang="0">
                  <a:pos x="7" y="0"/>
                </a:cxn>
                <a:cxn ang="0">
                  <a:pos x="67" y="0"/>
                </a:cxn>
                <a:cxn ang="0">
                  <a:pos x="73" y="6"/>
                </a:cxn>
                <a:cxn ang="0">
                  <a:pos x="73" y="52"/>
                </a:cxn>
                <a:cxn ang="0">
                  <a:pos x="7" y="4"/>
                </a:cxn>
                <a:cxn ang="0">
                  <a:pos x="5" y="6"/>
                </a:cxn>
                <a:cxn ang="0">
                  <a:pos x="5" y="52"/>
                </a:cxn>
                <a:cxn ang="0">
                  <a:pos x="7" y="53"/>
                </a:cxn>
                <a:cxn ang="0">
                  <a:pos x="67" y="53"/>
                </a:cxn>
                <a:cxn ang="0">
                  <a:pos x="68" y="52"/>
                </a:cxn>
                <a:cxn ang="0">
                  <a:pos x="68" y="6"/>
                </a:cxn>
                <a:cxn ang="0">
                  <a:pos x="67" y="4"/>
                </a:cxn>
                <a:cxn ang="0">
                  <a:pos x="7" y="4"/>
                </a:cxn>
                <a:cxn ang="0">
                  <a:pos x="17" y="24"/>
                </a:cxn>
                <a:cxn ang="0">
                  <a:pos x="10" y="17"/>
                </a:cxn>
                <a:cxn ang="0">
                  <a:pos x="17" y="9"/>
                </a:cxn>
                <a:cxn ang="0">
                  <a:pos x="25" y="17"/>
                </a:cxn>
                <a:cxn ang="0">
                  <a:pos x="17" y="24"/>
                </a:cxn>
                <a:cxn ang="0">
                  <a:pos x="64" y="48"/>
                </a:cxn>
                <a:cxn ang="0">
                  <a:pos x="10" y="48"/>
                </a:cxn>
                <a:cxn ang="0">
                  <a:pos x="10" y="41"/>
                </a:cxn>
                <a:cxn ang="0">
                  <a:pos x="22" y="29"/>
                </a:cxn>
                <a:cxn ang="0">
                  <a:pos x="28" y="35"/>
                </a:cxn>
                <a:cxn ang="0">
                  <a:pos x="48" y="15"/>
                </a:cxn>
                <a:cxn ang="0">
                  <a:pos x="64" y="31"/>
                </a:cxn>
                <a:cxn ang="0">
                  <a:pos x="64" y="48"/>
                </a:cxn>
              </a:cxnLst>
              <a:rect l="0" t="0" r="r" b="b"/>
              <a:pathLst>
                <a:path w="73" h="58">
                  <a:moveTo>
                    <a:pt x="73" y="52"/>
                  </a:moveTo>
                  <a:cubicBezTo>
                    <a:pt x="73" y="55"/>
                    <a:pt x="71" y="58"/>
                    <a:pt x="67" y="5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3" y="58"/>
                    <a:pt x="0" y="55"/>
                    <a:pt x="0" y="5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1" y="0"/>
                    <a:pt x="73" y="2"/>
                    <a:pt x="73" y="6"/>
                  </a:cubicBezTo>
                  <a:lnTo>
                    <a:pt x="73" y="52"/>
                  </a:lnTo>
                  <a:close/>
                  <a:moveTo>
                    <a:pt x="7" y="4"/>
                  </a:moveTo>
                  <a:cubicBezTo>
                    <a:pt x="6" y="4"/>
                    <a:pt x="5" y="5"/>
                    <a:pt x="5" y="6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2"/>
                    <a:pt x="6" y="53"/>
                    <a:pt x="7" y="53"/>
                  </a:cubicBezTo>
                  <a:cubicBezTo>
                    <a:pt x="67" y="53"/>
                    <a:pt x="67" y="53"/>
                    <a:pt x="67" y="53"/>
                  </a:cubicBezTo>
                  <a:cubicBezTo>
                    <a:pt x="68" y="53"/>
                    <a:pt x="68" y="52"/>
                    <a:pt x="68" y="52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5"/>
                    <a:pt x="68" y="4"/>
                    <a:pt x="67" y="4"/>
                  </a:cubicBezTo>
                  <a:lnTo>
                    <a:pt x="7" y="4"/>
                  </a:lnTo>
                  <a:close/>
                  <a:moveTo>
                    <a:pt x="17" y="24"/>
                  </a:moveTo>
                  <a:cubicBezTo>
                    <a:pt x="13" y="24"/>
                    <a:pt x="10" y="21"/>
                    <a:pt x="10" y="17"/>
                  </a:cubicBezTo>
                  <a:cubicBezTo>
                    <a:pt x="10" y="13"/>
                    <a:pt x="13" y="9"/>
                    <a:pt x="17" y="9"/>
                  </a:cubicBezTo>
                  <a:cubicBezTo>
                    <a:pt x="21" y="9"/>
                    <a:pt x="25" y="13"/>
                    <a:pt x="25" y="17"/>
                  </a:cubicBezTo>
                  <a:cubicBezTo>
                    <a:pt x="25" y="21"/>
                    <a:pt x="21" y="24"/>
                    <a:pt x="17" y="24"/>
                  </a:cubicBezTo>
                  <a:close/>
                  <a:moveTo>
                    <a:pt x="64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64" y="31"/>
                    <a:pt x="64" y="31"/>
                    <a:pt x="64" y="31"/>
                  </a:cubicBezTo>
                  <a:lnTo>
                    <a:pt x="64" y="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34" y="232693"/>
            <a:ext cx="10515600" cy="779463"/>
          </a:xfrm>
        </p:spPr>
        <p:txBody>
          <a:bodyPr/>
          <a:lstStyle/>
          <a:p>
            <a:r>
              <a:rPr lang="uk-UA" dirty="0"/>
              <a:t>Команда</a:t>
            </a:r>
            <a:endParaRPr lang="en-UA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671A4CD-310A-794A-8ECE-50D538BD7646}"/>
              </a:ext>
            </a:extLst>
          </p:cNvPr>
          <p:cNvGrpSpPr/>
          <p:nvPr/>
        </p:nvGrpSpPr>
        <p:grpSpPr>
          <a:xfrm>
            <a:off x="1100929" y="1039130"/>
            <a:ext cx="1049867" cy="1049867"/>
            <a:chOff x="1016000" y="1689100"/>
            <a:chExt cx="787400" cy="7874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C1B06D1-9D27-414C-BECF-B02CC58E3BDC}"/>
                </a:ext>
              </a:extLst>
            </p:cNvPr>
            <p:cNvGrpSpPr/>
            <p:nvPr/>
          </p:nvGrpSpPr>
          <p:grpSpPr>
            <a:xfrm>
              <a:off x="1016000" y="1689100"/>
              <a:ext cx="787400" cy="787400"/>
              <a:chOff x="4343400" y="1854885"/>
              <a:chExt cx="457200" cy="457200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19DD0E3-D548-E14F-B423-C017ED644577}"/>
                  </a:ext>
                </a:extLst>
              </p:cNvPr>
              <p:cNvSpPr/>
              <p:nvPr/>
            </p:nvSpPr>
            <p:spPr>
              <a:xfrm>
                <a:off x="4343400" y="185488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07AB0B8D-8596-A546-9F1A-D41182FA0740}"/>
                  </a:ext>
                </a:extLst>
              </p:cNvPr>
              <p:cNvSpPr/>
              <p:nvPr/>
            </p:nvSpPr>
            <p:spPr>
              <a:xfrm>
                <a:off x="4408030" y="1919516"/>
                <a:ext cx="327939" cy="327939"/>
              </a:xfrm>
              <a:prstGeom prst="ellipse">
                <a:avLst/>
              </a:prstGeom>
              <a:solidFill>
                <a:schemeClr val="tx2"/>
              </a:solidFill>
              <a:ln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3903C33-7E4C-484D-8F83-794FC00C9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654" y="1960311"/>
              <a:ext cx="284092" cy="244978"/>
            </a:xfrm>
            <a:custGeom>
              <a:avLst/>
              <a:gdLst/>
              <a:ahLst/>
              <a:cxnLst>
                <a:cxn ang="0">
                  <a:pos x="64" y="51"/>
                </a:cxn>
                <a:cxn ang="0">
                  <a:pos x="60" y="55"/>
                </a:cxn>
                <a:cxn ang="0">
                  <a:pos x="49" y="55"/>
                </a:cxn>
                <a:cxn ang="0">
                  <a:pos x="45" y="51"/>
                </a:cxn>
                <a:cxn ang="0">
                  <a:pos x="45" y="40"/>
                </a:cxn>
                <a:cxn ang="0">
                  <a:pos x="49" y="36"/>
                </a:cxn>
                <a:cxn ang="0">
                  <a:pos x="52" y="36"/>
                </a:cxn>
                <a:cxn ang="0">
                  <a:pos x="52" y="30"/>
                </a:cxn>
                <a:cxn ang="0">
                  <a:pos x="34" y="30"/>
                </a:cxn>
                <a:cxn ang="0">
                  <a:pos x="34" y="36"/>
                </a:cxn>
                <a:cxn ang="0">
                  <a:pos x="37" y="36"/>
                </a:cxn>
                <a:cxn ang="0">
                  <a:pos x="41" y="40"/>
                </a:cxn>
                <a:cxn ang="0">
                  <a:pos x="41" y="51"/>
                </a:cxn>
                <a:cxn ang="0">
                  <a:pos x="37" y="55"/>
                </a:cxn>
                <a:cxn ang="0">
                  <a:pos x="26" y="55"/>
                </a:cxn>
                <a:cxn ang="0">
                  <a:pos x="23" y="51"/>
                </a:cxn>
                <a:cxn ang="0">
                  <a:pos x="23" y="40"/>
                </a:cxn>
                <a:cxn ang="0">
                  <a:pos x="26" y="36"/>
                </a:cxn>
                <a:cxn ang="0">
                  <a:pos x="29" y="36"/>
                </a:cxn>
                <a:cxn ang="0">
                  <a:pos x="29" y="30"/>
                </a:cxn>
                <a:cxn ang="0">
                  <a:pos x="11" y="30"/>
                </a:cxn>
                <a:cxn ang="0">
                  <a:pos x="11" y="36"/>
                </a:cxn>
                <a:cxn ang="0">
                  <a:pos x="15" y="36"/>
                </a:cxn>
                <a:cxn ang="0">
                  <a:pos x="18" y="40"/>
                </a:cxn>
                <a:cxn ang="0">
                  <a:pos x="18" y="51"/>
                </a:cxn>
                <a:cxn ang="0">
                  <a:pos x="15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6"/>
                </a:cxn>
                <a:cxn ang="0">
                  <a:pos x="7" y="36"/>
                </a:cxn>
                <a:cxn ang="0">
                  <a:pos x="7" y="30"/>
                </a:cxn>
                <a:cxn ang="0">
                  <a:pos x="11" y="25"/>
                </a:cxn>
                <a:cxn ang="0">
                  <a:pos x="29" y="25"/>
                </a:cxn>
                <a:cxn ang="0">
                  <a:pos x="29" y="18"/>
                </a:cxn>
                <a:cxn ang="0">
                  <a:pos x="26" y="18"/>
                </a:cxn>
                <a:cxn ang="0">
                  <a:pos x="23" y="15"/>
                </a:cxn>
                <a:cxn ang="0">
                  <a:pos x="23" y="3"/>
                </a:cxn>
                <a:cxn ang="0">
                  <a:pos x="26" y="0"/>
                </a:cxn>
                <a:cxn ang="0">
                  <a:pos x="37" y="0"/>
                </a:cxn>
                <a:cxn ang="0">
                  <a:pos x="41" y="3"/>
                </a:cxn>
                <a:cxn ang="0">
                  <a:pos x="41" y="15"/>
                </a:cxn>
                <a:cxn ang="0">
                  <a:pos x="37" y="18"/>
                </a:cxn>
                <a:cxn ang="0">
                  <a:pos x="34" y="18"/>
                </a:cxn>
                <a:cxn ang="0">
                  <a:pos x="34" y="25"/>
                </a:cxn>
                <a:cxn ang="0">
                  <a:pos x="52" y="25"/>
                </a:cxn>
                <a:cxn ang="0">
                  <a:pos x="57" y="30"/>
                </a:cxn>
                <a:cxn ang="0">
                  <a:pos x="57" y="36"/>
                </a:cxn>
                <a:cxn ang="0">
                  <a:pos x="60" y="36"/>
                </a:cxn>
                <a:cxn ang="0">
                  <a:pos x="64" y="40"/>
                </a:cxn>
                <a:cxn ang="0">
                  <a:pos x="64" y="51"/>
                </a:cxn>
              </a:cxnLst>
              <a:rect l="0" t="0" r="r" b="b"/>
              <a:pathLst>
                <a:path w="64" h="55">
                  <a:moveTo>
                    <a:pt x="64" y="51"/>
                  </a:moveTo>
                  <a:cubicBezTo>
                    <a:pt x="64" y="53"/>
                    <a:pt x="62" y="55"/>
                    <a:pt x="60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7" y="55"/>
                    <a:pt x="45" y="53"/>
                    <a:pt x="45" y="51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38"/>
                    <a:pt x="47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9" y="36"/>
                    <a:pt x="41" y="38"/>
                    <a:pt x="41" y="40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3"/>
                    <a:pt x="39" y="55"/>
                    <a:pt x="37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4" y="55"/>
                    <a:pt x="23" y="53"/>
                    <a:pt x="23" y="5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8"/>
                    <a:pt x="24" y="36"/>
                    <a:pt x="26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6"/>
                    <a:pt x="18" y="38"/>
                    <a:pt x="18" y="40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3"/>
                    <a:pt x="17" y="55"/>
                    <a:pt x="15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6"/>
                    <a:pt x="3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27"/>
                    <a:pt x="9" y="25"/>
                    <a:pt x="11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8"/>
                    <a:pt x="23" y="17"/>
                    <a:pt x="23" y="15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41" y="1"/>
                    <a:pt x="41" y="3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5" y="25"/>
                    <a:pt x="57" y="27"/>
                    <a:pt x="57" y="30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2" y="36"/>
                    <a:pt x="64" y="38"/>
                    <a:pt x="64" y="40"/>
                  </a:cubicBezTo>
                  <a:lnTo>
                    <a:pt x="64" y="51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tx2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2569B6CD-7279-324C-A021-C547CA512538}"/>
              </a:ext>
            </a:extLst>
          </p:cNvPr>
          <p:cNvGrpSpPr/>
          <p:nvPr/>
        </p:nvGrpSpPr>
        <p:grpSpPr>
          <a:xfrm>
            <a:off x="3401266" y="1071782"/>
            <a:ext cx="1049867" cy="1049867"/>
            <a:chOff x="2597150" y="1689100"/>
            <a:chExt cx="787400" cy="787400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E27608FE-8EC0-D347-97FA-58D507E9F943}"/>
                </a:ext>
              </a:extLst>
            </p:cNvPr>
            <p:cNvGrpSpPr/>
            <p:nvPr/>
          </p:nvGrpSpPr>
          <p:grpSpPr>
            <a:xfrm>
              <a:off x="2597150" y="1689100"/>
              <a:ext cx="787400" cy="787400"/>
              <a:chOff x="4343400" y="1854885"/>
              <a:chExt cx="457200" cy="457200"/>
            </a:xfrm>
          </p:grpSpPr>
          <p:sp>
            <p:nvSpPr>
              <p:cNvPr id="15" name="Oval 15">
                <a:extLst>
                  <a:ext uri="{FF2B5EF4-FFF2-40B4-BE49-F238E27FC236}">
                    <a16:creationId xmlns:a16="http://schemas.microsoft.com/office/drawing/2014/main" id="{EAA7841C-7AA8-4243-B3BE-55D29526B254}"/>
                  </a:ext>
                </a:extLst>
              </p:cNvPr>
              <p:cNvSpPr/>
              <p:nvPr/>
            </p:nvSpPr>
            <p:spPr>
              <a:xfrm>
                <a:off x="4343400" y="185488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6" name="Oval 16">
                <a:extLst>
                  <a:ext uri="{FF2B5EF4-FFF2-40B4-BE49-F238E27FC236}">
                    <a16:creationId xmlns:a16="http://schemas.microsoft.com/office/drawing/2014/main" id="{85CD68A4-0C3C-824F-A6FA-AB20F163BD02}"/>
                  </a:ext>
                </a:extLst>
              </p:cNvPr>
              <p:cNvSpPr/>
              <p:nvPr/>
            </p:nvSpPr>
            <p:spPr>
              <a:xfrm>
                <a:off x="4408030" y="1919516"/>
                <a:ext cx="327939" cy="32793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4" name="Freeform: Shape 14">
              <a:extLst>
                <a:ext uri="{FF2B5EF4-FFF2-40B4-BE49-F238E27FC236}">
                  <a16:creationId xmlns:a16="http://schemas.microsoft.com/office/drawing/2014/main" id="{8F44946F-7A4F-0643-9CD2-9367F0AE9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75" y="1970605"/>
              <a:ext cx="286150" cy="224390"/>
            </a:xfrm>
            <a:custGeom>
              <a:avLst/>
              <a:gdLst/>
              <a:ahLst/>
              <a:cxnLst>
                <a:cxn ang="0">
                  <a:pos x="45" y="14"/>
                </a:cxn>
                <a:cxn ang="0">
                  <a:pos x="32" y="10"/>
                </a:cxn>
                <a:cxn ang="0">
                  <a:pos x="18" y="14"/>
                </a:cxn>
                <a:cxn ang="0">
                  <a:pos x="0" y="14"/>
                </a:cxn>
                <a:cxn ang="0">
                  <a:pos x="64" y="14"/>
                </a:cxn>
                <a:cxn ang="0">
                  <a:pos x="0" y="15"/>
                </a:cxn>
                <a:cxn ang="0">
                  <a:pos x="18" y="20"/>
                </a:cxn>
                <a:cxn ang="0">
                  <a:pos x="2" y="22"/>
                </a:cxn>
                <a:cxn ang="0">
                  <a:pos x="9" y="35"/>
                </a:cxn>
                <a:cxn ang="0">
                  <a:pos x="1" y="36"/>
                </a:cxn>
                <a:cxn ang="0">
                  <a:pos x="0" y="28"/>
                </a:cxn>
                <a:cxn ang="0">
                  <a:pos x="8" y="27"/>
                </a:cxn>
                <a:cxn ang="0">
                  <a:pos x="9" y="35"/>
                </a:cxn>
                <a:cxn ang="0">
                  <a:pos x="15" y="50"/>
                </a:cxn>
                <a:cxn ang="0">
                  <a:pos x="7" y="49"/>
                </a:cxn>
                <a:cxn ang="0">
                  <a:pos x="8" y="41"/>
                </a:cxn>
                <a:cxn ang="0">
                  <a:pos x="16" y="42"/>
                </a:cxn>
                <a:cxn ang="0">
                  <a:pos x="23" y="35"/>
                </a:cxn>
                <a:cxn ang="0">
                  <a:pos x="15" y="36"/>
                </a:cxn>
                <a:cxn ang="0">
                  <a:pos x="13" y="28"/>
                </a:cxn>
                <a:cxn ang="0">
                  <a:pos x="21" y="27"/>
                </a:cxn>
                <a:cxn ang="0">
                  <a:pos x="23" y="35"/>
                </a:cxn>
                <a:cxn ang="0">
                  <a:pos x="28" y="50"/>
                </a:cxn>
                <a:cxn ang="0">
                  <a:pos x="20" y="49"/>
                </a:cxn>
                <a:cxn ang="0">
                  <a:pos x="21" y="41"/>
                </a:cxn>
                <a:cxn ang="0">
                  <a:pos x="29" y="42"/>
                </a:cxn>
                <a:cxn ang="0">
                  <a:pos x="36" y="35"/>
                </a:cxn>
                <a:cxn ang="0">
                  <a:pos x="28" y="36"/>
                </a:cxn>
                <a:cxn ang="0">
                  <a:pos x="27" y="28"/>
                </a:cxn>
                <a:cxn ang="0">
                  <a:pos x="35" y="27"/>
                </a:cxn>
                <a:cxn ang="0">
                  <a:pos x="36" y="35"/>
                </a:cxn>
                <a:cxn ang="0">
                  <a:pos x="42" y="50"/>
                </a:cxn>
                <a:cxn ang="0">
                  <a:pos x="34" y="49"/>
                </a:cxn>
                <a:cxn ang="0">
                  <a:pos x="35" y="41"/>
                </a:cxn>
                <a:cxn ang="0">
                  <a:pos x="43" y="42"/>
                </a:cxn>
                <a:cxn ang="0">
                  <a:pos x="50" y="35"/>
                </a:cxn>
                <a:cxn ang="0">
                  <a:pos x="42" y="36"/>
                </a:cxn>
                <a:cxn ang="0">
                  <a:pos x="41" y="28"/>
                </a:cxn>
                <a:cxn ang="0">
                  <a:pos x="49" y="27"/>
                </a:cxn>
                <a:cxn ang="0">
                  <a:pos x="50" y="35"/>
                </a:cxn>
                <a:cxn ang="0">
                  <a:pos x="61" y="22"/>
                </a:cxn>
                <a:cxn ang="0">
                  <a:pos x="45" y="20"/>
                </a:cxn>
                <a:cxn ang="0">
                  <a:pos x="64" y="15"/>
                </a:cxn>
                <a:cxn ang="0">
                  <a:pos x="57" y="49"/>
                </a:cxn>
                <a:cxn ang="0">
                  <a:pos x="49" y="50"/>
                </a:cxn>
                <a:cxn ang="0">
                  <a:pos x="48" y="42"/>
                </a:cxn>
                <a:cxn ang="0">
                  <a:pos x="56" y="41"/>
                </a:cxn>
                <a:cxn ang="0">
                  <a:pos x="57" y="49"/>
                </a:cxn>
                <a:cxn ang="0">
                  <a:pos x="63" y="36"/>
                </a:cxn>
                <a:cxn ang="0">
                  <a:pos x="55" y="35"/>
                </a:cxn>
                <a:cxn ang="0">
                  <a:pos x="56" y="27"/>
                </a:cxn>
                <a:cxn ang="0">
                  <a:pos x="64" y="28"/>
                </a:cxn>
              </a:cxnLst>
              <a:rect l="0" t="0" r="r" b="b"/>
              <a:pathLst>
                <a:path w="64" h="50">
                  <a:moveTo>
                    <a:pt x="6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4" y="10"/>
                    <a:pt x="32" y="10"/>
                  </a:cubicBezTo>
                  <a:cubicBezTo>
                    <a:pt x="19" y="10"/>
                    <a:pt x="18" y="12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1"/>
                    <a:pt x="4" y="0"/>
                    <a:pt x="32" y="0"/>
                  </a:cubicBezTo>
                  <a:cubicBezTo>
                    <a:pt x="59" y="0"/>
                    <a:pt x="64" y="11"/>
                    <a:pt x="64" y="14"/>
                  </a:cubicBezTo>
                  <a:close/>
                  <a:moveTo>
                    <a:pt x="0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1"/>
                    <a:pt x="17" y="22"/>
                    <a:pt x="16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2"/>
                    <a:pt x="0" y="21"/>
                    <a:pt x="0" y="20"/>
                  </a:cubicBezTo>
                  <a:close/>
                  <a:moveTo>
                    <a:pt x="9" y="35"/>
                  </a:moveTo>
                  <a:cubicBezTo>
                    <a:pt x="9" y="36"/>
                    <a:pt x="8" y="36"/>
                    <a:pt x="8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9" y="27"/>
                    <a:pt x="9" y="28"/>
                  </a:cubicBezTo>
                  <a:lnTo>
                    <a:pt x="9" y="35"/>
                  </a:lnTo>
                  <a:close/>
                  <a:moveTo>
                    <a:pt x="16" y="49"/>
                  </a:moveTo>
                  <a:cubicBezTo>
                    <a:pt x="16" y="49"/>
                    <a:pt x="15" y="50"/>
                    <a:pt x="15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49"/>
                    <a:pt x="7" y="49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1"/>
                    <a:pt x="7" y="41"/>
                    <a:pt x="8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6" y="41"/>
                    <a:pt x="16" y="42"/>
                  </a:cubicBezTo>
                  <a:lnTo>
                    <a:pt x="16" y="49"/>
                  </a:lnTo>
                  <a:close/>
                  <a:moveTo>
                    <a:pt x="23" y="35"/>
                  </a:moveTo>
                  <a:cubicBezTo>
                    <a:pt x="23" y="36"/>
                    <a:pt x="22" y="36"/>
                    <a:pt x="2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4" y="36"/>
                    <a:pt x="13" y="36"/>
                    <a:pt x="13" y="35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7"/>
                    <a:pt x="14" y="27"/>
                    <a:pt x="15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2" y="27"/>
                    <a:pt x="23" y="27"/>
                    <a:pt x="23" y="28"/>
                  </a:cubicBezTo>
                  <a:lnTo>
                    <a:pt x="23" y="35"/>
                  </a:lnTo>
                  <a:close/>
                  <a:moveTo>
                    <a:pt x="29" y="49"/>
                  </a:moveTo>
                  <a:cubicBezTo>
                    <a:pt x="29" y="49"/>
                    <a:pt x="29" y="50"/>
                    <a:pt x="28" y="50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1"/>
                    <a:pt x="21" y="41"/>
                    <a:pt x="21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2"/>
                  </a:cubicBezTo>
                  <a:lnTo>
                    <a:pt x="29" y="49"/>
                  </a:lnTo>
                  <a:close/>
                  <a:moveTo>
                    <a:pt x="36" y="35"/>
                  </a:moveTo>
                  <a:cubicBezTo>
                    <a:pt x="36" y="36"/>
                    <a:pt x="36" y="36"/>
                    <a:pt x="35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7" y="36"/>
                    <a:pt x="27" y="35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8" y="27"/>
                    <a:pt x="28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8"/>
                  </a:cubicBezTo>
                  <a:lnTo>
                    <a:pt x="36" y="35"/>
                  </a:lnTo>
                  <a:close/>
                  <a:moveTo>
                    <a:pt x="43" y="49"/>
                  </a:moveTo>
                  <a:cubicBezTo>
                    <a:pt x="43" y="49"/>
                    <a:pt x="43" y="50"/>
                    <a:pt x="42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50"/>
                    <a:pt x="34" y="49"/>
                    <a:pt x="34" y="49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5" y="41"/>
                    <a:pt x="35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2"/>
                  </a:cubicBezTo>
                  <a:lnTo>
                    <a:pt x="43" y="49"/>
                  </a:lnTo>
                  <a:close/>
                  <a:moveTo>
                    <a:pt x="50" y="35"/>
                  </a:moveTo>
                  <a:cubicBezTo>
                    <a:pt x="50" y="36"/>
                    <a:pt x="50" y="36"/>
                    <a:pt x="49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6"/>
                    <a:pt x="41" y="36"/>
                    <a:pt x="41" y="3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7"/>
                    <a:pt x="41" y="27"/>
                    <a:pt x="42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8"/>
                  </a:cubicBezTo>
                  <a:lnTo>
                    <a:pt x="50" y="35"/>
                  </a:lnTo>
                  <a:close/>
                  <a:moveTo>
                    <a:pt x="64" y="20"/>
                  </a:moveTo>
                  <a:cubicBezTo>
                    <a:pt x="64" y="21"/>
                    <a:pt x="63" y="22"/>
                    <a:pt x="61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6" y="22"/>
                    <a:pt x="45" y="21"/>
                    <a:pt x="45" y="20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64" y="15"/>
                    <a:pt x="64" y="15"/>
                    <a:pt x="64" y="15"/>
                  </a:cubicBezTo>
                  <a:lnTo>
                    <a:pt x="64" y="20"/>
                  </a:lnTo>
                  <a:close/>
                  <a:moveTo>
                    <a:pt x="57" y="49"/>
                  </a:moveTo>
                  <a:cubicBezTo>
                    <a:pt x="57" y="49"/>
                    <a:pt x="56" y="50"/>
                    <a:pt x="56" y="50"/>
                  </a:cubicBezTo>
                  <a:cubicBezTo>
                    <a:pt x="49" y="50"/>
                    <a:pt x="49" y="50"/>
                    <a:pt x="49" y="50"/>
                  </a:cubicBezTo>
                  <a:cubicBezTo>
                    <a:pt x="48" y="50"/>
                    <a:pt x="48" y="49"/>
                    <a:pt x="48" y="49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1"/>
                    <a:pt x="48" y="41"/>
                    <a:pt x="49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7" y="41"/>
                    <a:pt x="57" y="42"/>
                  </a:cubicBezTo>
                  <a:lnTo>
                    <a:pt x="57" y="49"/>
                  </a:lnTo>
                  <a:close/>
                  <a:moveTo>
                    <a:pt x="64" y="35"/>
                  </a:moveTo>
                  <a:cubicBezTo>
                    <a:pt x="64" y="36"/>
                    <a:pt x="63" y="36"/>
                    <a:pt x="63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6"/>
                    <a:pt x="55" y="36"/>
                    <a:pt x="55" y="35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7"/>
                    <a:pt x="55" y="27"/>
                    <a:pt x="56" y="27"/>
                  </a:cubicBezTo>
                  <a:cubicBezTo>
                    <a:pt x="63" y="27"/>
                    <a:pt x="63" y="27"/>
                    <a:pt x="63" y="27"/>
                  </a:cubicBezTo>
                  <a:cubicBezTo>
                    <a:pt x="63" y="27"/>
                    <a:pt x="64" y="27"/>
                    <a:pt x="64" y="28"/>
                  </a:cubicBezTo>
                  <a:lnTo>
                    <a:pt x="64" y="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0" name="Group 21">
            <a:extLst>
              <a:ext uri="{FF2B5EF4-FFF2-40B4-BE49-F238E27FC236}">
                <a16:creationId xmlns:a16="http://schemas.microsoft.com/office/drawing/2014/main" id="{B0FBDEA9-9723-5946-8C32-D2266FA37501}"/>
              </a:ext>
            </a:extLst>
          </p:cNvPr>
          <p:cNvGrpSpPr/>
          <p:nvPr/>
        </p:nvGrpSpPr>
        <p:grpSpPr>
          <a:xfrm>
            <a:off x="5579824" y="1067673"/>
            <a:ext cx="1049867" cy="1049867"/>
            <a:chOff x="4178300" y="1689100"/>
            <a:chExt cx="787400" cy="787400"/>
          </a:xfrm>
        </p:grpSpPr>
        <p:grpSp>
          <p:nvGrpSpPr>
            <p:cNvPr id="21" name="Group 22">
              <a:extLst>
                <a:ext uri="{FF2B5EF4-FFF2-40B4-BE49-F238E27FC236}">
                  <a16:creationId xmlns:a16="http://schemas.microsoft.com/office/drawing/2014/main" id="{AE067047-17ED-0042-B3CD-4755C1B36047}"/>
                </a:ext>
              </a:extLst>
            </p:cNvPr>
            <p:cNvGrpSpPr/>
            <p:nvPr/>
          </p:nvGrpSpPr>
          <p:grpSpPr>
            <a:xfrm>
              <a:off x="4178300" y="1689100"/>
              <a:ext cx="787400" cy="787400"/>
              <a:chOff x="4343400" y="1854885"/>
              <a:chExt cx="457200" cy="457200"/>
            </a:xfrm>
          </p:grpSpPr>
          <p:sp>
            <p:nvSpPr>
              <p:cNvPr id="23" name="Oval 24">
                <a:extLst>
                  <a:ext uri="{FF2B5EF4-FFF2-40B4-BE49-F238E27FC236}">
                    <a16:creationId xmlns:a16="http://schemas.microsoft.com/office/drawing/2014/main" id="{4A2A5270-29A5-2D4C-A1D7-1C41B419E977}"/>
                  </a:ext>
                </a:extLst>
              </p:cNvPr>
              <p:cNvSpPr/>
              <p:nvPr/>
            </p:nvSpPr>
            <p:spPr>
              <a:xfrm>
                <a:off x="4343400" y="185488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4" name="Oval 25">
                <a:extLst>
                  <a:ext uri="{FF2B5EF4-FFF2-40B4-BE49-F238E27FC236}">
                    <a16:creationId xmlns:a16="http://schemas.microsoft.com/office/drawing/2014/main" id="{4D0E82FC-FDAA-5D4B-8E33-4F761C2A0DE1}"/>
                  </a:ext>
                </a:extLst>
              </p:cNvPr>
              <p:cNvSpPr/>
              <p:nvPr/>
            </p:nvSpPr>
            <p:spPr>
              <a:xfrm>
                <a:off x="4408030" y="1919516"/>
                <a:ext cx="327939" cy="327939"/>
              </a:xfrm>
              <a:prstGeom prst="ellipse">
                <a:avLst/>
              </a:prstGeom>
              <a:solidFill>
                <a:schemeClr val="accent3"/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22" name="Freeform: Shape 23">
              <a:extLst>
                <a:ext uri="{FF2B5EF4-FFF2-40B4-BE49-F238E27FC236}">
                  <a16:creationId xmlns:a16="http://schemas.microsoft.com/office/drawing/2014/main" id="{02282448-A85A-9940-A4D3-13BC01695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954" y="1979868"/>
              <a:ext cx="284092" cy="205864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2" y="44"/>
                </a:cxn>
                <a:cxn ang="0">
                  <a:pos x="61" y="45"/>
                </a:cxn>
                <a:cxn ang="0">
                  <a:pos x="60" y="44"/>
                </a:cxn>
                <a:cxn ang="0">
                  <a:pos x="45" y="30"/>
                </a:cxn>
                <a:cxn ang="0">
                  <a:pos x="45" y="36"/>
                </a:cxn>
                <a:cxn ang="0">
                  <a:pos x="35" y="46"/>
                </a:cxn>
                <a:cxn ang="0">
                  <a:pos x="10" y="46"/>
                </a:cxn>
                <a:cxn ang="0">
                  <a:pos x="0" y="36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35" y="0"/>
                </a:cxn>
                <a:cxn ang="0">
                  <a:pos x="45" y="10"/>
                </a:cxn>
                <a:cxn ang="0">
                  <a:pos x="45" y="16"/>
                </a:cxn>
                <a:cxn ang="0">
                  <a:pos x="60" y="2"/>
                </a:cxn>
                <a:cxn ang="0">
                  <a:pos x="61" y="1"/>
                </a:cxn>
                <a:cxn ang="0">
                  <a:pos x="62" y="1"/>
                </a:cxn>
                <a:cxn ang="0">
                  <a:pos x="64" y="4"/>
                </a:cxn>
                <a:cxn ang="0">
                  <a:pos x="64" y="42"/>
                </a:cxn>
              </a:cxnLst>
              <a:rect l="0" t="0" r="r" b="b"/>
              <a:pathLst>
                <a:path w="64" h="46">
                  <a:moveTo>
                    <a:pt x="64" y="42"/>
                  </a:moveTo>
                  <a:cubicBezTo>
                    <a:pt x="64" y="43"/>
                    <a:pt x="63" y="44"/>
                    <a:pt x="62" y="44"/>
                  </a:cubicBezTo>
                  <a:cubicBezTo>
                    <a:pt x="62" y="45"/>
                    <a:pt x="62" y="45"/>
                    <a:pt x="61" y="45"/>
                  </a:cubicBezTo>
                  <a:cubicBezTo>
                    <a:pt x="61" y="45"/>
                    <a:pt x="60" y="44"/>
                    <a:pt x="60" y="44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41"/>
                    <a:pt x="41" y="46"/>
                    <a:pt x="35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4" y="46"/>
                    <a:pt x="0" y="41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5" y="5"/>
                    <a:pt x="45" y="10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1"/>
                    <a:pt x="61" y="1"/>
                    <a:pt x="61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2"/>
                    <a:pt x="64" y="3"/>
                    <a:pt x="64" y="4"/>
                  </a:cubicBezTo>
                  <a:lnTo>
                    <a:pt x="64" y="4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8" name="Group 30">
            <a:extLst>
              <a:ext uri="{FF2B5EF4-FFF2-40B4-BE49-F238E27FC236}">
                <a16:creationId xmlns:a16="http://schemas.microsoft.com/office/drawing/2014/main" id="{466CEC11-56CE-2A41-9A7A-E51575734232}"/>
              </a:ext>
            </a:extLst>
          </p:cNvPr>
          <p:cNvGrpSpPr/>
          <p:nvPr/>
        </p:nvGrpSpPr>
        <p:grpSpPr>
          <a:xfrm>
            <a:off x="7816231" y="1067672"/>
            <a:ext cx="1049867" cy="1049867"/>
            <a:chOff x="5759450" y="1689100"/>
            <a:chExt cx="787400" cy="787400"/>
          </a:xfrm>
        </p:grpSpPr>
        <p:grpSp>
          <p:nvGrpSpPr>
            <p:cNvPr id="29" name="Group 31">
              <a:extLst>
                <a:ext uri="{FF2B5EF4-FFF2-40B4-BE49-F238E27FC236}">
                  <a16:creationId xmlns:a16="http://schemas.microsoft.com/office/drawing/2014/main" id="{118E5217-E072-2C4C-AD2C-3D4AB135F5CA}"/>
                </a:ext>
              </a:extLst>
            </p:cNvPr>
            <p:cNvGrpSpPr/>
            <p:nvPr/>
          </p:nvGrpSpPr>
          <p:grpSpPr>
            <a:xfrm>
              <a:off x="5759450" y="1689100"/>
              <a:ext cx="787400" cy="787400"/>
              <a:chOff x="4343400" y="1854885"/>
              <a:chExt cx="457200" cy="457200"/>
            </a:xfrm>
          </p:grpSpPr>
          <p:sp>
            <p:nvSpPr>
              <p:cNvPr id="31" name="Oval 33">
                <a:extLst>
                  <a:ext uri="{FF2B5EF4-FFF2-40B4-BE49-F238E27FC236}">
                    <a16:creationId xmlns:a16="http://schemas.microsoft.com/office/drawing/2014/main" id="{DC91552F-6EE7-7740-9AD6-26F10564EB4A}"/>
                  </a:ext>
                </a:extLst>
              </p:cNvPr>
              <p:cNvSpPr/>
              <p:nvPr/>
            </p:nvSpPr>
            <p:spPr>
              <a:xfrm>
                <a:off x="4343400" y="185488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9DB29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2" name="Oval 34">
                <a:extLst>
                  <a:ext uri="{FF2B5EF4-FFF2-40B4-BE49-F238E27FC236}">
                    <a16:creationId xmlns:a16="http://schemas.microsoft.com/office/drawing/2014/main" id="{61BF5840-CEC1-A445-8403-669B37DA9F6B}"/>
                  </a:ext>
                </a:extLst>
              </p:cNvPr>
              <p:cNvSpPr/>
              <p:nvPr/>
            </p:nvSpPr>
            <p:spPr>
              <a:xfrm>
                <a:off x="4408030" y="1919516"/>
                <a:ext cx="327939" cy="327939"/>
              </a:xfrm>
              <a:prstGeom prst="ellipse">
                <a:avLst/>
              </a:prstGeom>
              <a:solidFill>
                <a:srgbClr val="9DB293"/>
              </a:solidFill>
              <a:ln>
                <a:solidFill>
                  <a:srgbClr val="9DB29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</p:grpSp>
        <p:sp>
          <p:nvSpPr>
            <p:cNvPr id="30" name="Freeform: Shape 32">
              <a:extLst>
                <a:ext uri="{FF2B5EF4-FFF2-40B4-BE49-F238E27FC236}">
                  <a16:creationId xmlns:a16="http://schemas.microsoft.com/office/drawing/2014/main" id="{F7424034-6CC0-4246-A1F2-C2B7CDAA9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0661" y="1960311"/>
              <a:ext cx="244978" cy="244978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rgbClr val="9DB293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36" name="Group 39">
            <a:extLst>
              <a:ext uri="{FF2B5EF4-FFF2-40B4-BE49-F238E27FC236}">
                <a16:creationId xmlns:a16="http://schemas.microsoft.com/office/drawing/2014/main" id="{03F37059-CC62-7F47-87FE-CE284FDD29D3}"/>
              </a:ext>
            </a:extLst>
          </p:cNvPr>
          <p:cNvGrpSpPr/>
          <p:nvPr/>
        </p:nvGrpSpPr>
        <p:grpSpPr>
          <a:xfrm>
            <a:off x="10011405" y="1079532"/>
            <a:ext cx="1049867" cy="1049867"/>
            <a:chOff x="7340600" y="1689100"/>
            <a:chExt cx="787400" cy="787400"/>
          </a:xfrm>
        </p:grpSpPr>
        <p:grpSp>
          <p:nvGrpSpPr>
            <p:cNvPr id="37" name="Group 40">
              <a:extLst>
                <a:ext uri="{FF2B5EF4-FFF2-40B4-BE49-F238E27FC236}">
                  <a16:creationId xmlns:a16="http://schemas.microsoft.com/office/drawing/2014/main" id="{DF529922-157C-714D-81DA-84EA4FCB762D}"/>
                </a:ext>
              </a:extLst>
            </p:cNvPr>
            <p:cNvGrpSpPr/>
            <p:nvPr/>
          </p:nvGrpSpPr>
          <p:grpSpPr>
            <a:xfrm>
              <a:off x="7340600" y="1689100"/>
              <a:ext cx="787400" cy="787400"/>
              <a:chOff x="4343400" y="1854885"/>
              <a:chExt cx="457200" cy="457200"/>
            </a:xfrm>
          </p:grpSpPr>
          <p:sp>
            <p:nvSpPr>
              <p:cNvPr id="39" name="Oval 42">
                <a:extLst>
                  <a:ext uri="{FF2B5EF4-FFF2-40B4-BE49-F238E27FC236}">
                    <a16:creationId xmlns:a16="http://schemas.microsoft.com/office/drawing/2014/main" id="{A25B7585-9597-604D-8F24-83EE257D15C1}"/>
                  </a:ext>
                </a:extLst>
              </p:cNvPr>
              <p:cNvSpPr/>
              <p:nvPr/>
            </p:nvSpPr>
            <p:spPr>
              <a:xfrm>
                <a:off x="4343400" y="185488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B00CB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0" name="Oval 43">
                <a:extLst>
                  <a:ext uri="{FF2B5EF4-FFF2-40B4-BE49-F238E27FC236}">
                    <a16:creationId xmlns:a16="http://schemas.microsoft.com/office/drawing/2014/main" id="{1BE87A02-F9A0-C049-8D7B-6729B8C2262E}"/>
                  </a:ext>
                </a:extLst>
              </p:cNvPr>
              <p:cNvSpPr/>
              <p:nvPr/>
            </p:nvSpPr>
            <p:spPr>
              <a:xfrm>
                <a:off x="4408030" y="1919516"/>
                <a:ext cx="327939" cy="327939"/>
              </a:xfrm>
              <a:prstGeom prst="ellipse">
                <a:avLst/>
              </a:prstGeom>
              <a:solidFill>
                <a:srgbClr val="FB00CB"/>
              </a:solidFill>
              <a:ln>
                <a:solidFill>
                  <a:srgbClr val="FB00CB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38" name="Freeform: Shape 41">
              <a:extLst>
                <a:ext uri="{FF2B5EF4-FFF2-40B4-BE49-F238E27FC236}">
                  <a16:creationId xmlns:a16="http://schemas.microsoft.com/office/drawing/2014/main" id="{939E277E-6D95-1F4D-A97B-87DE28806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6665" y="1979869"/>
              <a:ext cx="255270" cy="205862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rgbClr val="FB00CB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44" name="Group 63">
            <a:extLst>
              <a:ext uri="{FF2B5EF4-FFF2-40B4-BE49-F238E27FC236}">
                <a16:creationId xmlns:a16="http://schemas.microsoft.com/office/drawing/2014/main" id="{653A6AE7-B501-F348-A373-E769636B3739}"/>
              </a:ext>
            </a:extLst>
          </p:cNvPr>
          <p:cNvGrpSpPr/>
          <p:nvPr/>
        </p:nvGrpSpPr>
        <p:grpSpPr>
          <a:xfrm>
            <a:off x="681363" y="5127492"/>
            <a:ext cx="1632628" cy="819975"/>
            <a:chOff x="681363" y="4692558"/>
            <a:chExt cx="1632628" cy="819974"/>
          </a:xfrm>
        </p:grpSpPr>
        <p:sp>
          <p:nvSpPr>
            <p:cNvPr id="45" name="TextBox 49">
              <a:extLst>
                <a:ext uri="{FF2B5EF4-FFF2-40B4-BE49-F238E27FC236}">
                  <a16:creationId xmlns:a16="http://schemas.microsoft.com/office/drawing/2014/main" id="{108ECC95-6066-4747-B120-A12EC72C6F10}"/>
                </a:ext>
              </a:extLst>
            </p:cNvPr>
            <p:cNvSpPr txBox="1"/>
            <p:nvPr/>
          </p:nvSpPr>
          <p:spPr>
            <a:xfrm>
              <a:off x="681363" y="4692558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uk-UA" altLang="zh-CN" b="1" dirty="0">
                  <a:solidFill>
                    <a:srgbClr val="575158"/>
                  </a:solidFill>
                  <a:cs typeface="+mn-ea"/>
                  <a:sym typeface="+mn-lt"/>
                </a:rPr>
                <a:t>Головня Олександр</a:t>
              </a:r>
              <a:endParaRPr lang="zh-CN" altLang="en-US" b="1" dirty="0">
                <a:solidFill>
                  <a:srgbClr val="575158"/>
                </a:solidFill>
                <a:cs typeface="+mn-ea"/>
                <a:sym typeface="+mn-lt"/>
              </a:endParaRPr>
            </a:p>
          </p:txBody>
        </p:sp>
        <p:sp>
          <p:nvSpPr>
            <p:cNvPr id="46" name="TextBox 50">
              <a:extLst>
                <a:ext uri="{FF2B5EF4-FFF2-40B4-BE49-F238E27FC236}">
                  <a16:creationId xmlns:a16="http://schemas.microsoft.com/office/drawing/2014/main" id="{21FF1077-D325-3143-9932-3FC53AE9DC34}"/>
                </a:ext>
              </a:extLst>
            </p:cNvPr>
            <p:cNvSpPr txBox="1">
              <a:spLocks/>
            </p:cNvSpPr>
            <p:nvPr/>
          </p:nvSpPr>
          <p:spPr>
            <a:xfrm>
              <a:off x="689887" y="4926524"/>
              <a:ext cx="1620033" cy="58600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uk-UA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Проектний менеджер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7" name="Group 68">
            <a:extLst>
              <a:ext uri="{FF2B5EF4-FFF2-40B4-BE49-F238E27FC236}">
                <a16:creationId xmlns:a16="http://schemas.microsoft.com/office/drawing/2014/main" id="{74CACE81-2F63-D24B-B553-AB8D48C430F5}"/>
              </a:ext>
            </a:extLst>
          </p:cNvPr>
          <p:cNvGrpSpPr/>
          <p:nvPr/>
        </p:nvGrpSpPr>
        <p:grpSpPr>
          <a:xfrm>
            <a:off x="3172010" y="5117819"/>
            <a:ext cx="1632628" cy="901455"/>
            <a:chOff x="3172010" y="4682886"/>
            <a:chExt cx="1632628" cy="901456"/>
          </a:xfrm>
        </p:grpSpPr>
        <p:sp>
          <p:nvSpPr>
            <p:cNvPr id="48" name="TextBox 52">
              <a:extLst>
                <a:ext uri="{FF2B5EF4-FFF2-40B4-BE49-F238E27FC236}">
                  <a16:creationId xmlns:a16="http://schemas.microsoft.com/office/drawing/2014/main" id="{C7F2AE0E-136B-DB49-981C-B5DAA42D8145}"/>
                </a:ext>
              </a:extLst>
            </p:cNvPr>
            <p:cNvSpPr txBox="1"/>
            <p:nvPr/>
          </p:nvSpPr>
          <p:spPr>
            <a:xfrm>
              <a:off x="3172010" y="4682886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uk-UA" altLang="zh-CN" b="1" dirty="0" err="1">
                  <a:solidFill>
                    <a:schemeClr val="accent2">
                      <a:lumMod val="100000"/>
                    </a:schemeClr>
                  </a:solidFill>
                  <a:cs typeface="+mn-ea"/>
                  <a:sym typeface="+mn-lt"/>
                </a:rPr>
                <a:t>Печковський</a:t>
              </a:r>
              <a:r>
                <a:rPr lang="uk-UA" altLang="zh-CN" b="1" dirty="0">
                  <a:solidFill>
                    <a:schemeClr val="accent2">
                      <a:lumMod val="100000"/>
                    </a:schemeClr>
                  </a:solidFill>
                  <a:cs typeface="+mn-ea"/>
                  <a:sym typeface="+mn-lt"/>
                </a:rPr>
                <a:t> Олександр</a:t>
              </a:r>
              <a:endParaRPr lang="zh-CN" altLang="en-US" b="1" dirty="0">
                <a:solidFill>
                  <a:schemeClr val="accent2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9" name="TextBox 53">
              <a:extLst>
                <a:ext uri="{FF2B5EF4-FFF2-40B4-BE49-F238E27FC236}">
                  <a16:creationId xmlns:a16="http://schemas.microsoft.com/office/drawing/2014/main" id="{6F5DD0EB-05AA-934E-A5D1-7B81C5B3F078}"/>
                </a:ext>
              </a:extLst>
            </p:cNvPr>
            <p:cNvSpPr txBox="1">
              <a:spLocks/>
            </p:cNvSpPr>
            <p:nvPr/>
          </p:nvSpPr>
          <p:spPr>
            <a:xfrm>
              <a:off x="3172010" y="4998334"/>
              <a:ext cx="1620033" cy="58600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uk-UA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Архітектор програмного забезпечення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0" name="Group 69">
            <a:extLst>
              <a:ext uri="{FF2B5EF4-FFF2-40B4-BE49-F238E27FC236}">
                <a16:creationId xmlns:a16="http://schemas.microsoft.com/office/drawing/2014/main" id="{C77AF43E-E00B-C14E-808B-CF65F354E918}"/>
              </a:ext>
            </a:extLst>
          </p:cNvPr>
          <p:cNvGrpSpPr/>
          <p:nvPr/>
        </p:nvGrpSpPr>
        <p:grpSpPr>
          <a:xfrm>
            <a:off x="5279685" y="5117820"/>
            <a:ext cx="1632628" cy="901455"/>
            <a:chOff x="5279685" y="4682887"/>
            <a:chExt cx="1632628" cy="901455"/>
          </a:xfrm>
        </p:grpSpPr>
        <p:sp>
          <p:nvSpPr>
            <p:cNvPr id="51" name="TextBox 55">
              <a:extLst>
                <a:ext uri="{FF2B5EF4-FFF2-40B4-BE49-F238E27FC236}">
                  <a16:creationId xmlns:a16="http://schemas.microsoft.com/office/drawing/2014/main" id="{08524556-A9A8-D142-A96A-DAFF189696AF}"/>
                </a:ext>
              </a:extLst>
            </p:cNvPr>
            <p:cNvSpPr txBox="1"/>
            <p:nvPr/>
          </p:nvSpPr>
          <p:spPr>
            <a:xfrm>
              <a:off x="5279685" y="4682887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uk-UA" altLang="zh-CN" b="1" dirty="0" err="1">
                  <a:solidFill>
                    <a:schemeClr val="accent3">
                      <a:lumMod val="100000"/>
                    </a:schemeClr>
                  </a:solidFill>
                  <a:cs typeface="+mn-ea"/>
                  <a:sym typeface="+mn-lt"/>
                </a:rPr>
                <a:t>Дякунчак</a:t>
              </a:r>
              <a:r>
                <a:rPr lang="uk-UA" altLang="zh-CN" b="1" dirty="0">
                  <a:solidFill>
                    <a:schemeClr val="accent3">
                      <a:lumMod val="100000"/>
                    </a:schemeClr>
                  </a:solidFill>
                  <a:cs typeface="+mn-ea"/>
                  <a:sym typeface="+mn-lt"/>
                </a:rPr>
                <a:t> Ілона</a:t>
              </a:r>
              <a:endParaRPr lang="zh-CN" altLang="en-US" b="1" dirty="0">
                <a:solidFill>
                  <a:schemeClr val="accent3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2" name="TextBox 56">
              <a:extLst>
                <a:ext uri="{FF2B5EF4-FFF2-40B4-BE49-F238E27FC236}">
                  <a16:creationId xmlns:a16="http://schemas.microsoft.com/office/drawing/2014/main" id="{72C33E5D-0FB5-C34F-8C2B-111D8A825F55}"/>
                </a:ext>
              </a:extLst>
            </p:cNvPr>
            <p:cNvSpPr txBox="1">
              <a:spLocks/>
            </p:cNvSpPr>
            <p:nvPr/>
          </p:nvSpPr>
          <p:spPr>
            <a:xfrm>
              <a:off x="5290348" y="4998334"/>
              <a:ext cx="1620033" cy="58600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uk-UA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Розробник інтерфейсу користувача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3" name="Group 70">
            <a:extLst>
              <a:ext uri="{FF2B5EF4-FFF2-40B4-BE49-F238E27FC236}">
                <a16:creationId xmlns:a16="http://schemas.microsoft.com/office/drawing/2014/main" id="{B0C06BF2-1255-0640-AE98-8814456087D8}"/>
              </a:ext>
            </a:extLst>
          </p:cNvPr>
          <p:cNvGrpSpPr/>
          <p:nvPr/>
        </p:nvGrpSpPr>
        <p:grpSpPr>
          <a:xfrm>
            <a:off x="7374765" y="5117820"/>
            <a:ext cx="1645222" cy="901455"/>
            <a:chOff x="7374765" y="4682887"/>
            <a:chExt cx="1645222" cy="901455"/>
          </a:xfrm>
        </p:grpSpPr>
        <p:sp>
          <p:nvSpPr>
            <p:cNvPr id="54" name="TextBox 58">
              <a:extLst>
                <a:ext uri="{FF2B5EF4-FFF2-40B4-BE49-F238E27FC236}">
                  <a16:creationId xmlns:a16="http://schemas.microsoft.com/office/drawing/2014/main" id="{6A3C9776-F048-A347-8734-ACABE80368DE}"/>
                </a:ext>
              </a:extLst>
            </p:cNvPr>
            <p:cNvSpPr txBox="1"/>
            <p:nvPr/>
          </p:nvSpPr>
          <p:spPr>
            <a:xfrm>
              <a:off x="7374765" y="4682887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uk-UA" altLang="zh-CN" b="1" dirty="0">
                  <a:solidFill>
                    <a:srgbClr val="9DB293"/>
                  </a:solidFill>
                  <a:cs typeface="+mn-ea"/>
                  <a:sym typeface="+mn-lt"/>
                </a:rPr>
                <a:t>Прищепа Владислав</a:t>
              </a:r>
              <a:endParaRPr lang="zh-CN" altLang="en-US" b="1" dirty="0">
                <a:solidFill>
                  <a:srgbClr val="9DB293"/>
                </a:solidFill>
                <a:cs typeface="+mn-ea"/>
                <a:sym typeface="+mn-lt"/>
              </a:endParaRPr>
            </a:p>
          </p:txBody>
        </p:sp>
        <p:sp>
          <p:nvSpPr>
            <p:cNvPr id="55" name="TextBox 59">
              <a:extLst>
                <a:ext uri="{FF2B5EF4-FFF2-40B4-BE49-F238E27FC236}">
                  <a16:creationId xmlns:a16="http://schemas.microsoft.com/office/drawing/2014/main" id="{E4BE603C-8EEE-4845-B407-B24440F17CF0}"/>
                </a:ext>
              </a:extLst>
            </p:cNvPr>
            <p:cNvSpPr txBox="1">
              <a:spLocks/>
            </p:cNvSpPr>
            <p:nvPr/>
          </p:nvSpPr>
          <p:spPr>
            <a:xfrm>
              <a:off x="7399954" y="4998334"/>
              <a:ext cx="1620033" cy="58600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uk-UA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Розробник програмного коду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6" name="Group 71">
            <a:extLst>
              <a:ext uri="{FF2B5EF4-FFF2-40B4-BE49-F238E27FC236}">
                <a16:creationId xmlns:a16="http://schemas.microsoft.com/office/drawing/2014/main" id="{76E9CCD1-30C2-1142-A1DE-54F744E6997E}"/>
              </a:ext>
            </a:extLst>
          </p:cNvPr>
          <p:cNvGrpSpPr/>
          <p:nvPr/>
        </p:nvGrpSpPr>
        <p:grpSpPr>
          <a:xfrm>
            <a:off x="9698379" y="5127492"/>
            <a:ext cx="1655421" cy="770067"/>
            <a:chOff x="9698379" y="4692559"/>
            <a:chExt cx="1655421" cy="770067"/>
          </a:xfrm>
        </p:grpSpPr>
        <p:sp>
          <p:nvSpPr>
            <p:cNvPr id="57" name="TextBox 61">
              <a:extLst>
                <a:ext uri="{FF2B5EF4-FFF2-40B4-BE49-F238E27FC236}">
                  <a16:creationId xmlns:a16="http://schemas.microsoft.com/office/drawing/2014/main" id="{6376FAB9-E5FA-8349-B718-276D0FF70620}"/>
                </a:ext>
              </a:extLst>
            </p:cNvPr>
            <p:cNvSpPr txBox="1"/>
            <p:nvPr/>
          </p:nvSpPr>
          <p:spPr>
            <a:xfrm>
              <a:off x="9721172" y="4692559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uk-UA" altLang="zh-CN" b="1" dirty="0">
                  <a:solidFill>
                    <a:srgbClr val="FB00CB"/>
                  </a:solidFill>
                  <a:cs typeface="+mn-ea"/>
                  <a:sym typeface="+mn-lt"/>
                </a:rPr>
                <a:t>Лесів Владислав</a:t>
              </a:r>
              <a:endParaRPr lang="zh-CN" altLang="en-US" b="1" dirty="0">
                <a:solidFill>
                  <a:srgbClr val="FB00CB"/>
                </a:solidFill>
                <a:cs typeface="+mn-ea"/>
                <a:sym typeface="+mn-lt"/>
              </a:endParaRPr>
            </a:p>
          </p:txBody>
        </p:sp>
        <p:sp>
          <p:nvSpPr>
            <p:cNvPr id="58" name="TextBox 62">
              <a:extLst>
                <a:ext uri="{FF2B5EF4-FFF2-40B4-BE49-F238E27FC236}">
                  <a16:creationId xmlns:a16="http://schemas.microsoft.com/office/drawing/2014/main" id="{C2F93BB6-35BE-B24B-BC2B-AD8D7F53E6E7}"/>
                </a:ext>
              </a:extLst>
            </p:cNvPr>
            <p:cNvSpPr txBox="1">
              <a:spLocks/>
            </p:cNvSpPr>
            <p:nvPr/>
          </p:nvSpPr>
          <p:spPr>
            <a:xfrm>
              <a:off x="9698379" y="4876618"/>
              <a:ext cx="1620033" cy="58600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uk-UA" altLang="zh-CN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Тестувальник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pic>
        <p:nvPicPr>
          <p:cNvPr id="59" name="Рисунок 58">
            <a:extLst>
              <a:ext uri="{FF2B5EF4-FFF2-40B4-BE49-F238E27FC236}">
                <a16:creationId xmlns:a16="http://schemas.microsoft.com/office/drawing/2014/main" id="{C81AC48C-1012-A367-477F-0C8B10554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7787" y="3573913"/>
            <a:ext cx="1198345" cy="1597793"/>
          </a:xfrm>
          <a:prstGeom prst="rect">
            <a:avLst/>
          </a:prstGeom>
        </p:spPr>
      </p:pic>
      <p:pic>
        <p:nvPicPr>
          <p:cNvPr id="61" name="Рисунок 60">
            <a:extLst>
              <a:ext uri="{FF2B5EF4-FFF2-40B4-BE49-F238E27FC236}">
                <a16:creationId xmlns:a16="http://schemas.microsoft.com/office/drawing/2014/main" id="{12F6F6FF-B3A2-6EC7-17C4-8B0670AEA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3814" y="3540940"/>
            <a:ext cx="1206493" cy="1608657"/>
          </a:xfrm>
          <a:prstGeom prst="rect">
            <a:avLst/>
          </a:prstGeom>
        </p:spPr>
      </p:pic>
      <p:pic>
        <p:nvPicPr>
          <p:cNvPr id="63" name="Рисунок 62">
            <a:extLst>
              <a:ext uri="{FF2B5EF4-FFF2-40B4-BE49-F238E27FC236}">
                <a16:creationId xmlns:a16="http://schemas.microsoft.com/office/drawing/2014/main" id="{414A5CA0-5AC1-8631-2980-B26DB2681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1425" y="3603005"/>
            <a:ext cx="1212303" cy="1616404"/>
          </a:xfrm>
          <a:prstGeom prst="rect">
            <a:avLst/>
          </a:prstGeom>
        </p:spPr>
      </p:pic>
      <p:pic>
        <p:nvPicPr>
          <p:cNvPr id="65" name="Рисунок 64">
            <a:extLst>
              <a:ext uri="{FF2B5EF4-FFF2-40B4-BE49-F238E27FC236}">
                <a16:creationId xmlns:a16="http://schemas.microsoft.com/office/drawing/2014/main" id="{B0D8C8AC-291D-B674-DBC9-D74F845F00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26" y="3515906"/>
            <a:ext cx="1245481" cy="1658727"/>
          </a:xfrm>
          <a:prstGeom prst="rect">
            <a:avLst/>
          </a:prstGeom>
        </p:spPr>
      </p:pic>
      <p:pic>
        <p:nvPicPr>
          <p:cNvPr id="60" name="Рисунок 59">
            <a:extLst>
              <a:ext uri="{FF2B5EF4-FFF2-40B4-BE49-F238E27FC236}">
                <a16:creationId xmlns:a16="http://schemas.microsoft.com/office/drawing/2014/main" id="{4964BA64-8F5C-4B72-BF44-A9A30EB9BF5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860" t="1821" r="18714" b="1382"/>
          <a:stretch/>
        </p:blipFill>
        <p:spPr>
          <a:xfrm>
            <a:off x="3227823" y="3481903"/>
            <a:ext cx="1388106" cy="166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228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3" dur="1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1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9" dur="1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2" dur="1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5" dur="1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F0F9E9-6CAB-E9AE-830F-701B5F579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</a:t>
            </a:r>
            <a:r>
              <a:rPr lang="en-US" dirty="0" err="1"/>
              <a:t>storys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EE3C55-A43A-8AC3-199B-AB55D2BC1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E20632-EAB9-EB1D-3ECD-2D76DA375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5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C9C45-5498-884F-B1E1-489210D4F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 map</a:t>
            </a:r>
            <a:endParaRPr lang="en-UA" dirty="0"/>
          </a:p>
        </p:txBody>
      </p:sp>
      <p:grpSp>
        <p:nvGrpSpPr>
          <p:cNvPr id="63" name="组合 43">
            <a:extLst>
              <a:ext uri="{FF2B5EF4-FFF2-40B4-BE49-F238E27FC236}">
                <a16:creationId xmlns:a16="http://schemas.microsoft.com/office/drawing/2014/main" id="{B29E5567-C76F-3C45-8557-7FFE041FE30F}"/>
              </a:ext>
            </a:extLst>
          </p:cNvPr>
          <p:cNvGrpSpPr/>
          <p:nvPr/>
        </p:nvGrpSpPr>
        <p:grpSpPr>
          <a:xfrm>
            <a:off x="4679824" y="2788828"/>
            <a:ext cx="3329201" cy="3327668"/>
            <a:chOff x="3347856" y="1888809"/>
            <a:chExt cx="2663825" cy="2662237"/>
          </a:xfrm>
          <a:solidFill>
            <a:schemeClr val="bg1">
              <a:lumMod val="95000"/>
            </a:schemeClr>
          </a:solidFill>
        </p:grpSpPr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81FDF239-07A1-0149-8D22-FD607EDC3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7856" y="1888809"/>
              <a:ext cx="2663825" cy="2662237"/>
            </a:xfrm>
            <a:custGeom>
              <a:avLst/>
              <a:gdLst>
                <a:gd name="T0" fmla="*/ 0 w 986"/>
                <a:gd name="T1" fmla="*/ 817 h 986"/>
                <a:gd name="T2" fmla="*/ 75 w 986"/>
                <a:gd name="T3" fmla="*/ 741 h 986"/>
                <a:gd name="T4" fmla="*/ 741 w 986"/>
                <a:gd name="T5" fmla="*/ 741 h 986"/>
                <a:gd name="T6" fmla="*/ 741 w 986"/>
                <a:gd name="T7" fmla="*/ 75 h 986"/>
                <a:gd name="T8" fmla="*/ 817 w 986"/>
                <a:gd name="T9" fmla="*/ 0 h 986"/>
                <a:gd name="T10" fmla="*/ 986 w 986"/>
                <a:gd name="T11" fmla="*/ 408 h 986"/>
                <a:gd name="T12" fmla="*/ 817 w 986"/>
                <a:gd name="T13" fmla="*/ 817 h 986"/>
                <a:gd name="T14" fmla="*/ 408 w 986"/>
                <a:gd name="T15" fmla="*/ 986 h 986"/>
                <a:gd name="T16" fmla="*/ 0 w 986"/>
                <a:gd name="T17" fmla="*/ 81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6" h="986">
                  <a:moveTo>
                    <a:pt x="0" y="817"/>
                  </a:moveTo>
                  <a:cubicBezTo>
                    <a:pt x="75" y="741"/>
                    <a:pt x="75" y="741"/>
                    <a:pt x="75" y="741"/>
                  </a:cubicBezTo>
                  <a:cubicBezTo>
                    <a:pt x="259" y="925"/>
                    <a:pt x="558" y="925"/>
                    <a:pt x="741" y="741"/>
                  </a:cubicBezTo>
                  <a:cubicBezTo>
                    <a:pt x="925" y="558"/>
                    <a:pt x="925" y="259"/>
                    <a:pt x="741" y="75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926" y="109"/>
                    <a:pt x="986" y="254"/>
                    <a:pt x="986" y="408"/>
                  </a:cubicBezTo>
                  <a:cubicBezTo>
                    <a:pt x="986" y="563"/>
                    <a:pt x="926" y="708"/>
                    <a:pt x="817" y="817"/>
                  </a:cubicBezTo>
                  <a:cubicBezTo>
                    <a:pt x="708" y="926"/>
                    <a:pt x="563" y="986"/>
                    <a:pt x="408" y="986"/>
                  </a:cubicBezTo>
                  <a:cubicBezTo>
                    <a:pt x="254" y="986"/>
                    <a:pt x="109" y="926"/>
                    <a:pt x="0" y="8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65" name="TextBox 144">
              <a:extLst>
                <a:ext uri="{FF2B5EF4-FFF2-40B4-BE49-F238E27FC236}">
                  <a16:creationId xmlns:a16="http://schemas.microsoft.com/office/drawing/2014/main" id="{5E8D21F1-AD54-5249-BC42-0D5BA840E086}"/>
                </a:ext>
              </a:extLst>
            </p:cNvPr>
            <p:cNvSpPr txBox="1"/>
            <p:nvPr/>
          </p:nvSpPr>
          <p:spPr>
            <a:xfrm>
              <a:off x="5215273" y="3837624"/>
              <a:ext cx="311934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A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66" name="组合 46">
            <a:extLst>
              <a:ext uri="{FF2B5EF4-FFF2-40B4-BE49-F238E27FC236}">
                <a16:creationId xmlns:a16="http://schemas.microsoft.com/office/drawing/2014/main" id="{D47FDB68-2CCD-1C46-ACE8-73DAC7CC274B}"/>
              </a:ext>
            </a:extLst>
          </p:cNvPr>
          <p:cNvGrpSpPr/>
          <p:nvPr/>
        </p:nvGrpSpPr>
        <p:grpSpPr>
          <a:xfrm>
            <a:off x="4360392" y="2457456"/>
            <a:ext cx="2747881" cy="2748252"/>
            <a:chOff x="3092268" y="1623697"/>
            <a:chExt cx="2198688" cy="2198687"/>
          </a:xfrm>
          <a:solidFill>
            <a:schemeClr val="bg1">
              <a:lumMod val="95000"/>
            </a:schemeClr>
          </a:solidFill>
        </p:grpSpPr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636CBEF0-F258-B746-9A2B-D1BEC9B8A6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2268" y="1623697"/>
              <a:ext cx="2198688" cy="2198687"/>
            </a:xfrm>
            <a:custGeom>
              <a:avLst/>
              <a:gdLst>
                <a:gd name="T0" fmla="*/ 174 w 814"/>
                <a:gd name="T1" fmla="*/ 814 h 814"/>
                <a:gd name="T2" fmla="*/ 179 w 814"/>
                <a:gd name="T3" fmla="*/ 179 h 814"/>
                <a:gd name="T4" fmla="*/ 814 w 814"/>
                <a:gd name="T5" fmla="*/ 174 h 814"/>
                <a:gd name="T6" fmla="*/ 739 w 814"/>
                <a:gd name="T7" fmla="*/ 249 h 814"/>
                <a:gd name="T8" fmla="*/ 255 w 814"/>
                <a:gd name="T9" fmla="*/ 255 h 814"/>
                <a:gd name="T10" fmla="*/ 250 w 814"/>
                <a:gd name="T11" fmla="*/ 738 h 814"/>
                <a:gd name="T12" fmla="*/ 174 w 814"/>
                <a:gd name="T13" fmla="*/ 814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4" h="814">
                  <a:moveTo>
                    <a:pt x="174" y="814"/>
                  </a:moveTo>
                  <a:cubicBezTo>
                    <a:pt x="0" y="640"/>
                    <a:pt x="3" y="355"/>
                    <a:pt x="179" y="179"/>
                  </a:cubicBezTo>
                  <a:cubicBezTo>
                    <a:pt x="356" y="2"/>
                    <a:pt x="641" y="0"/>
                    <a:pt x="814" y="174"/>
                  </a:cubicBezTo>
                  <a:cubicBezTo>
                    <a:pt x="739" y="249"/>
                    <a:pt x="739" y="249"/>
                    <a:pt x="739" y="249"/>
                  </a:cubicBezTo>
                  <a:cubicBezTo>
                    <a:pt x="607" y="117"/>
                    <a:pt x="390" y="120"/>
                    <a:pt x="255" y="255"/>
                  </a:cubicBezTo>
                  <a:cubicBezTo>
                    <a:pt x="120" y="389"/>
                    <a:pt x="118" y="606"/>
                    <a:pt x="250" y="738"/>
                  </a:cubicBezTo>
                  <a:lnTo>
                    <a:pt x="174" y="8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68" name="TextBox 152">
              <a:extLst>
                <a:ext uri="{FF2B5EF4-FFF2-40B4-BE49-F238E27FC236}">
                  <a16:creationId xmlns:a16="http://schemas.microsoft.com/office/drawing/2014/main" id="{77C7F141-8A3E-3A49-BB3B-C1AE4189C964}"/>
                </a:ext>
              </a:extLst>
            </p:cNvPr>
            <p:cNvSpPr txBox="1"/>
            <p:nvPr/>
          </p:nvSpPr>
          <p:spPr>
            <a:xfrm>
              <a:off x="3808197" y="1809956"/>
              <a:ext cx="327326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D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69" name="组合 49">
            <a:extLst>
              <a:ext uri="{FF2B5EF4-FFF2-40B4-BE49-F238E27FC236}">
                <a16:creationId xmlns:a16="http://schemas.microsoft.com/office/drawing/2014/main" id="{6295011B-D86F-7246-9606-05CFAC330370}"/>
              </a:ext>
            </a:extLst>
          </p:cNvPr>
          <p:cNvGrpSpPr/>
          <p:nvPr/>
        </p:nvGrpSpPr>
        <p:grpSpPr>
          <a:xfrm>
            <a:off x="5165907" y="3265063"/>
            <a:ext cx="1414613" cy="1414803"/>
            <a:chOff x="3736793" y="2269809"/>
            <a:chExt cx="1131888" cy="1131887"/>
          </a:xfrm>
          <a:solidFill>
            <a:schemeClr val="bg1">
              <a:lumMod val="95000"/>
            </a:schemeClr>
          </a:solidFill>
        </p:grpSpPr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60DDDB96-D0E4-784E-BA45-7297C52B3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6793" y="2269809"/>
              <a:ext cx="1131888" cy="1131887"/>
            </a:xfrm>
            <a:custGeom>
              <a:avLst/>
              <a:gdLst>
                <a:gd name="T0" fmla="*/ 91 w 419"/>
                <a:gd name="T1" fmla="*/ 419 h 419"/>
                <a:gd name="T2" fmla="*/ 91 w 419"/>
                <a:gd name="T3" fmla="*/ 91 h 419"/>
                <a:gd name="T4" fmla="*/ 419 w 419"/>
                <a:gd name="T5" fmla="*/ 91 h 419"/>
                <a:gd name="T6" fmla="*/ 344 w 419"/>
                <a:gd name="T7" fmla="*/ 166 h 419"/>
                <a:gd name="T8" fmla="*/ 167 w 419"/>
                <a:gd name="T9" fmla="*/ 166 h 419"/>
                <a:gd name="T10" fmla="*/ 167 w 419"/>
                <a:gd name="T11" fmla="*/ 343 h 419"/>
                <a:gd name="T12" fmla="*/ 91 w 419"/>
                <a:gd name="T13" fmla="*/ 41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9" h="419">
                  <a:moveTo>
                    <a:pt x="91" y="419"/>
                  </a:moveTo>
                  <a:cubicBezTo>
                    <a:pt x="0" y="329"/>
                    <a:pt x="0" y="181"/>
                    <a:pt x="91" y="91"/>
                  </a:cubicBezTo>
                  <a:cubicBezTo>
                    <a:pt x="181" y="0"/>
                    <a:pt x="329" y="0"/>
                    <a:pt x="419" y="91"/>
                  </a:cubicBezTo>
                  <a:cubicBezTo>
                    <a:pt x="344" y="166"/>
                    <a:pt x="344" y="166"/>
                    <a:pt x="344" y="166"/>
                  </a:cubicBezTo>
                  <a:cubicBezTo>
                    <a:pt x="295" y="117"/>
                    <a:pt x="215" y="117"/>
                    <a:pt x="167" y="166"/>
                  </a:cubicBezTo>
                  <a:cubicBezTo>
                    <a:pt x="118" y="215"/>
                    <a:pt x="118" y="295"/>
                    <a:pt x="167" y="343"/>
                  </a:cubicBezTo>
                  <a:lnTo>
                    <a:pt x="91" y="41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71" name="TextBox 150">
              <a:extLst>
                <a:ext uri="{FF2B5EF4-FFF2-40B4-BE49-F238E27FC236}">
                  <a16:creationId xmlns:a16="http://schemas.microsoft.com/office/drawing/2014/main" id="{AD9AF58B-7D31-7449-9000-D39005200554}"/>
                </a:ext>
              </a:extLst>
            </p:cNvPr>
            <p:cNvSpPr txBox="1"/>
            <p:nvPr/>
          </p:nvSpPr>
          <p:spPr>
            <a:xfrm>
              <a:off x="4013937" y="2370026"/>
              <a:ext cx="309369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C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72" name="组合 52">
            <a:extLst>
              <a:ext uri="{FF2B5EF4-FFF2-40B4-BE49-F238E27FC236}">
                <a16:creationId xmlns:a16="http://schemas.microsoft.com/office/drawing/2014/main" id="{B88FB5A1-CF00-6549-8A63-F8DA0F4A3C43}"/>
              </a:ext>
            </a:extLst>
          </p:cNvPr>
          <p:cNvGrpSpPr/>
          <p:nvPr/>
        </p:nvGrpSpPr>
        <p:grpSpPr>
          <a:xfrm>
            <a:off x="5304787" y="3380151"/>
            <a:ext cx="2065376" cy="2065653"/>
            <a:chOff x="3847918" y="2361884"/>
            <a:chExt cx="1652588" cy="1652587"/>
          </a:xfrm>
          <a:solidFill>
            <a:schemeClr val="bg1">
              <a:lumMod val="95000"/>
            </a:schemeClr>
          </a:solidFill>
        </p:grpSpPr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49B92DD6-3A35-474A-8C02-2039D7ED2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7918" y="2361884"/>
              <a:ext cx="1652588" cy="1652587"/>
            </a:xfrm>
            <a:custGeom>
              <a:avLst/>
              <a:gdLst>
                <a:gd name="T0" fmla="*/ 0 w 612"/>
                <a:gd name="T1" fmla="*/ 480 h 612"/>
                <a:gd name="T2" fmla="*/ 76 w 612"/>
                <a:gd name="T3" fmla="*/ 404 h 612"/>
                <a:gd name="T4" fmla="*/ 404 w 612"/>
                <a:gd name="T5" fmla="*/ 404 h 612"/>
                <a:gd name="T6" fmla="*/ 404 w 612"/>
                <a:gd name="T7" fmla="*/ 76 h 612"/>
                <a:gd name="T8" fmla="*/ 480 w 612"/>
                <a:gd name="T9" fmla="*/ 0 h 612"/>
                <a:gd name="T10" fmla="*/ 480 w 612"/>
                <a:gd name="T11" fmla="*/ 480 h 612"/>
                <a:gd name="T12" fmla="*/ 0 w 612"/>
                <a:gd name="T13" fmla="*/ 48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2" h="612">
                  <a:moveTo>
                    <a:pt x="0" y="480"/>
                  </a:moveTo>
                  <a:cubicBezTo>
                    <a:pt x="76" y="404"/>
                    <a:pt x="76" y="404"/>
                    <a:pt x="76" y="404"/>
                  </a:cubicBezTo>
                  <a:cubicBezTo>
                    <a:pt x="166" y="495"/>
                    <a:pt x="314" y="495"/>
                    <a:pt x="404" y="404"/>
                  </a:cubicBezTo>
                  <a:cubicBezTo>
                    <a:pt x="495" y="314"/>
                    <a:pt x="495" y="166"/>
                    <a:pt x="404" y="76"/>
                  </a:cubicBezTo>
                  <a:cubicBezTo>
                    <a:pt x="480" y="0"/>
                    <a:pt x="480" y="0"/>
                    <a:pt x="480" y="0"/>
                  </a:cubicBezTo>
                  <a:cubicBezTo>
                    <a:pt x="612" y="132"/>
                    <a:pt x="612" y="348"/>
                    <a:pt x="480" y="480"/>
                  </a:cubicBezTo>
                  <a:cubicBezTo>
                    <a:pt x="348" y="612"/>
                    <a:pt x="133" y="612"/>
                    <a:pt x="0" y="4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74" name="TextBox 147">
              <a:extLst>
                <a:ext uri="{FF2B5EF4-FFF2-40B4-BE49-F238E27FC236}">
                  <a16:creationId xmlns:a16="http://schemas.microsoft.com/office/drawing/2014/main" id="{9F7A1CE9-25D7-9A44-B20F-9FF9C53674AC}"/>
                </a:ext>
              </a:extLst>
            </p:cNvPr>
            <p:cNvSpPr txBox="1"/>
            <p:nvPr/>
          </p:nvSpPr>
          <p:spPr>
            <a:xfrm>
              <a:off x="5056570" y="2613663"/>
              <a:ext cx="292696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B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pic>
        <p:nvPicPr>
          <p:cNvPr id="75" name="Picture 18">
            <a:extLst>
              <a:ext uri="{FF2B5EF4-FFF2-40B4-BE49-F238E27FC236}">
                <a16:creationId xmlns:a16="http://schemas.microsoft.com/office/drawing/2014/main" id="{AA063C91-A069-FD4B-960F-9EC064AE0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7686" y="3858368"/>
            <a:ext cx="632135" cy="902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6" name="Freeform 28">
            <a:extLst>
              <a:ext uri="{FF2B5EF4-FFF2-40B4-BE49-F238E27FC236}">
                <a16:creationId xmlns:a16="http://schemas.microsoft.com/office/drawing/2014/main" id="{7888690A-0DFD-E146-8127-173F51CAC4C4}"/>
              </a:ext>
            </a:extLst>
          </p:cNvPr>
          <p:cNvSpPr>
            <a:spLocks noEditPoints="1"/>
          </p:cNvSpPr>
          <p:nvPr/>
        </p:nvSpPr>
        <p:spPr bwMode="auto">
          <a:xfrm>
            <a:off x="8081179" y="4668953"/>
            <a:ext cx="319496" cy="480201"/>
          </a:xfrm>
          <a:custGeom>
            <a:avLst/>
            <a:gdLst>
              <a:gd name="T0" fmla="*/ 83 w 103"/>
              <a:gd name="T1" fmla="*/ 52 h 155"/>
              <a:gd name="T2" fmla="*/ 83 w 103"/>
              <a:gd name="T3" fmla="*/ 52 h 155"/>
              <a:gd name="T4" fmla="*/ 87 w 103"/>
              <a:gd name="T5" fmla="*/ 36 h 155"/>
              <a:gd name="T6" fmla="*/ 52 w 103"/>
              <a:gd name="T7" fmla="*/ 0 h 155"/>
              <a:gd name="T8" fmla="*/ 32 w 103"/>
              <a:gd name="T9" fmla="*/ 6 h 155"/>
              <a:gd name="T10" fmla="*/ 28 w 103"/>
              <a:gd name="T11" fmla="*/ 10 h 155"/>
              <a:gd name="T12" fmla="*/ 27 w 103"/>
              <a:gd name="T13" fmla="*/ 10 h 155"/>
              <a:gd name="T14" fmla="*/ 17 w 103"/>
              <a:gd name="T15" fmla="*/ 36 h 155"/>
              <a:gd name="T16" fmla="*/ 17 w 103"/>
              <a:gd name="T17" fmla="*/ 36 h 155"/>
              <a:gd name="T18" fmla="*/ 17 w 103"/>
              <a:gd name="T19" fmla="*/ 38 h 155"/>
              <a:gd name="T20" fmla="*/ 17 w 103"/>
              <a:gd name="T21" fmla="*/ 40 h 155"/>
              <a:gd name="T22" fmla="*/ 17 w 103"/>
              <a:gd name="T23" fmla="*/ 40 h 155"/>
              <a:gd name="T24" fmla="*/ 21 w 103"/>
              <a:gd name="T25" fmla="*/ 52 h 155"/>
              <a:gd name="T26" fmla="*/ 20 w 103"/>
              <a:gd name="T27" fmla="*/ 52 h 155"/>
              <a:gd name="T28" fmla="*/ 9 w 103"/>
              <a:gd name="T29" fmla="*/ 55 h 155"/>
              <a:gd name="T30" fmla="*/ 0 w 103"/>
              <a:gd name="T31" fmla="*/ 72 h 155"/>
              <a:gd name="T32" fmla="*/ 0 w 103"/>
              <a:gd name="T33" fmla="*/ 107 h 155"/>
              <a:gd name="T34" fmla="*/ 0 w 103"/>
              <a:gd name="T35" fmla="*/ 112 h 155"/>
              <a:gd name="T36" fmla="*/ 0 w 103"/>
              <a:gd name="T37" fmla="*/ 135 h 155"/>
              <a:gd name="T38" fmla="*/ 20 w 103"/>
              <a:gd name="T39" fmla="*/ 155 h 155"/>
              <a:gd name="T40" fmla="*/ 83 w 103"/>
              <a:gd name="T41" fmla="*/ 155 h 155"/>
              <a:gd name="T42" fmla="*/ 103 w 103"/>
              <a:gd name="T43" fmla="*/ 135 h 155"/>
              <a:gd name="T44" fmla="*/ 103 w 103"/>
              <a:gd name="T45" fmla="*/ 72 h 155"/>
              <a:gd name="T46" fmla="*/ 83 w 103"/>
              <a:gd name="T47" fmla="*/ 52 h 155"/>
              <a:gd name="T48" fmla="*/ 82 w 103"/>
              <a:gd name="T49" fmla="*/ 36 h 155"/>
              <a:gd name="T50" fmla="*/ 81 w 103"/>
              <a:gd name="T51" fmla="*/ 45 h 155"/>
              <a:gd name="T52" fmla="*/ 81 w 103"/>
              <a:gd name="T53" fmla="*/ 45 h 155"/>
              <a:gd name="T54" fmla="*/ 79 w 103"/>
              <a:gd name="T55" fmla="*/ 48 h 155"/>
              <a:gd name="T56" fmla="*/ 79 w 103"/>
              <a:gd name="T57" fmla="*/ 49 h 155"/>
              <a:gd name="T58" fmla="*/ 78 w 103"/>
              <a:gd name="T59" fmla="*/ 50 h 155"/>
              <a:gd name="T60" fmla="*/ 61 w 103"/>
              <a:gd name="T61" fmla="*/ 64 h 155"/>
              <a:gd name="T62" fmla="*/ 67 w 103"/>
              <a:gd name="T63" fmla="*/ 64 h 155"/>
              <a:gd name="T64" fmla="*/ 59 w 103"/>
              <a:gd name="T65" fmla="*/ 102 h 155"/>
              <a:gd name="T66" fmla="*/ 57 w 103"/>
              <a:gd name="T67" fmla="*/ 112 h 155"/>
              <a:gd name="T68" fmla="*/ 54 w 103"/>
              <a:gd name="T69" fmla="*/ 95 h 155"/>
              <a:gd name="T70" fmla="*/ 52 w 103"/>
              <a:gd name="T71" fmla="*/ 78 h 155"/>
              <a:gd name="T72" fmla="*/ 55 w 103"/>
              <a:gd name="T73" fmla="*/ 73 h 155"/>
              <a:gd name="T74" fmla="*/ 59 w 103"/>
              <a:gd name="T75" fmla="*/ 66 h 155"/>
              <a:gd name="T76" fmla="*/ 44 w 103"/>
              <a:gd name="T77" fmla="*/ 66 h 155"/>
              <a:gd name="T78" fmla="*/ 46 w 103"/>
              <a:gd name="T79" fmla="*/ 69 h 155"/>
              <a:gd name="T80" fmla="*/ 52 w 103"/>
              <a:gd name="T81" fmla="*/ 78 h 155"/>
              <a:gd name="T82" fmla="*/ 47 w 103"/>
              <a:gd name="T83" fmla="*/ 112 h 155"/>
              <a:gd name="T84" fmla="*/ 37 w 103"/>
              <a:gd name="T85" fmla="*/ 64 h 155"/>
              <a:gd name="T86" fmla="*/ 42 w 103"/>
              <a:gd name="T87" fmla="*/ 64 h 155"/>
              <a:gd name="T88" fmla="*/ 34 w 103"/>
              <a:gd name="T89" fmla="*/ 60 h 155"/>
              <a:gd name="T90" fmla="*/ 27 w 103"/>
              <a:gd name="T91" fmla="*/ 53 h 155"/>
              <a:gd name="T92" fmla="*/ 21 w 103"/>
              <a:gd name="T93" fmla="*/ 36 h 155"/>
              <a:gd name="T94" fmla="*/ 29 w 103"/>
              <a:gd name="T95" fmla="*/ 16 h 155"/>
              <a:gd name="T96" fmla="*/ 52 w 103"/>
              <a:gd name="T97" fmla="*/ 5 h 155"/>
              <a:gd name="T98" fmla="*/ 80 w 103"/>
              <a:gd name="T99" fmla="*/ 26 h 155"/>
              <a:gd name="T100" fmla="*/ 81 w 103"/>
              <a:gd name="T101" fmla="*/ 28 h 155"/>
              <a:gd name="T102" fmla="*/ 82 w 103"/>
              <a:gd name="T103" fmla="*/ 31 h 155"/>
              <a:gd name="T104" fmla="*/ 82 w 103"/>
              <a:gd name="T105" fmla="*/ 36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03" h="155">
                <a:moveTo>
                  <a:pt x="83" y="52"/>
                </a:moveTo>
                <a:cubicBezTo>
                  <a:pt x="83" y="52"/>
                  <a:pt x="83" y="52"/>
                  <a:pt x="83" y="52"/>
                </a:cubicBezTo>
                <a:cubicBezTo>
                  <a:pt x="85" y="47"/>
                  <a:pt x="87" y="41"/>
                  <a:pt x="87" y="36"/>
                </a:cubicBezTo>
                <a:cubicBezTo>
                  <a:pt x="87" y="16"/>
                  <a:pt x="71" y="0"/>
                  <a:pt x="52" y="0"/>
                </a:cubicBezTo>
                <a:cubicBezTo>
                  <a:pt x="45" y="0"/>
                  <a:pt x="38" y="3"/>
                  <a:pt x="32" y="6"/>
                </a:cubicBezTo>
                <a:cubicBezTo>
                  <a:pt x="28" y="10"/>
                  <a:pt x="28" y="10"/>
                  <a:pt x="28" y="10"/>
                </a:cubicBezTo>
                <a:cubicBezTo>
                  <a:pt x="27" y="10"/>
                  <a:pt x="27" y="10"/>
                  <a:pt x="27" y="10"/>
                </a:cubicBezTo>
                <a:cubicBezTo>
                  <a:pt x="21" y="17"/>
                  <a:pt x="17" y="26"/>
                  <a:pt x="17" y="36"/>
                </a:cubicBezTo>
                <a:cubicBezTo>
                  <a:pt x="17" y="36"/>
                  <a:pt x="17" y="36"/>
                  <a:pt x="17" y="36"/>
                </a:cubicBezTo>
                <a:cubicBezTo>
                  <a:pt x="17" y="36"/>
                  <a:pt x="17" y="37"/>
                  <a:pt x="17" y="38"/>
                </a:cubicBezTo>
                <a:cubicBezTo>
                  <a:pt x="17" y="38"/>
                  <a:pt x="17" y="39"/>
                  <a:pt x="17" y="40"/>
                </a:cubicBezTo>
                <a:cubicBezTo>
                  <a:pt x="17" y="40"/>
                  <a:pt x="17" y="40"/>
                  <a:pt x="17" y="40"/>
                </a:cubicBezTo>
                <a:cubicBezTo>
                  <a:pt x="17" y="44"/>
                  <a:pt x="19" y="48"/>
                  <a:pt x="21" y="52"/>
                </a:cubicBezTo>
                <a:cubicBezTo>
                  <a:pt x="20" y="52"/>
                  <a:pt x="20" y="52"/>
                  <a:pt x="20" y="52"/>
                </a:cubicBezTo>
                <a:cubicBezTo>
                  <a:pt x="16" y="52"/>
                  <a:pt x="12" y="53"/>
                  <a:pt x="9" y="55"/>
                </a:cubicBezTo>
                <a:cubicBezTo>
                  <a:pt x="4" y="59"/>
                  <a:pt x="0" y="65"/>
                  <a:pt x="0" y="72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35"/>
                  <a:pt x="0" y="135"/>
                  <a:pt x="0" y="135"/>
                </a:cubicBezTo>
                <a:cubicBezTo>
                  <a:pt x="0" y="146"/>
                  <a:pt x="9" y="155"/>
                  <a:pt x="20" y="155"/>
                </a:cubicBezTo>
                <a:cubicBezTo>
                  <a:pt x="83" y="155"/>
                  <a:pt x="83" y="155"/>
                  <a:pt x="83" y="155"/>
                </a:cubicBezTo>
                <a:cubicBezTo>
                  <a:pt x="94" y="155"/>
                  <a:pt x="103" y="146"/>
                  <a:pt x="103" y="135"/>
                </a:cubicBezTo>
                <a:cubicBezTo>
                  <a:pt x="103" y="72"/>
                  <a:pt x="103" y="72"/>
                  <a:pt x="103" y="72"/>
                </a:cubicBezTo>
                <a:cubicBezTo>
                  <a:pt x="103" y="61"/>
                  <a:pt x="94" y="52"/>
                  <a:pt x="83" y="52"/>
                </a:cubicBezTo>
                <a:close/>
                <a:moveTo>
                  <a:pt x="82" y="36"/>
                </a:moveTo>
                <a:cubicBezTo>
                  <a:pt x="82" y="39"/>
                  <a:pt x="82" y="42"/>
                  <a:pt x="81" y="45"/>
                </a:cubicBezTo>
                <a:cubicBezTo>
                  <a:pt x="81" y="45"/>
                  <a:pt x="81" y="45"/>
                  <a:pt x="81" y="45"/>
                </a:cubicBezTo>
                <a:cubicBezTo>
                  <a:pt x="80" y="46"/>
                  <a:pt x="80" y="47"/>
                  <a:pt x="79" y="48"/>
                </a:cubicBezTo>
                <a:cubicBezTo>
                  <a:pt x="79" y="48"/>
                  <a:pt x="79" y="49"/>
                  <a:pt x="79" y="49"/>
                </a:cubicBezTo>
                <a:cubicBezTo>
                  <a:pt x="79" y="50"/>
                  <a:pt x="78" y="50"/>
                  <a:pt x="78" y="50"/>
                </a:cubicBezTo>
                <a:cubicBezTo>
                  <a:pt x="75" y="57"/>
                  <a:pt x="69" y="62"/>
                  <a:pt x="61" y="64"/>
                </a:cubicBezTo>
                <a:cubicBezTo>
                  <a:pt x="67" y="64"/>
                  <a:pt x="67" y="64"/>
                  <a:pt x="67" y="64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7" y="112"/>
                  <a:pt x="57" y="112"/>
                  <a:pt x="57" y="112"/>
                </a:cubicBezTo>
                <a:cubicBezTo>
                  <a:pt x="54" y="95"/>
                  <a:pt x="54" y="95"/>
                  <a:pt x="54" y="95"/>
                </a:cubicBezTo>
                <a:cubicBezTo>
                  <a:pt x="52" y="78"/>
                  <a:pt x="52" y="78"/>
                  <a:pt x="52" y="78"/>
                </a:cubicBezTo>
                <a:cubicBezTo>
                  <a:pt x="55" y="73"/>
                  <a:pt x="55" y="73"/>
                  <a:pt x="55" y="73"/>
                </a:cubicBezTo>
                <a:cubicBezTo>
                  <a:pt x="59" y="66"/>
                  <a:pt x="59" y="66"/>
                  <a:pt x="59" y="66"/>
                </a:cubicBezTo>
                <a:cubicBezTo>
                  <a:pt x="44" y="66"/>
                  <a:pt x="44" y="66"/>
                  <a:pt x="44" y="66"/>
                </a:cubicBezTo>
                <a:cubicBezTo>
                  <a:pt x="46" y="69"/>
                  <a:pt x="46" y="69"/>
                  <a:pt x="46" y="69"/>
                </a:cubicBezTo>
                <a:cubicBezTo>
                  <a:pt x="52" y="78"/>
                  <a:pt x="52" y="78"/>
                  <a:pt x="52" y="78"/>
                </a:cubicBezTo>
                <a:cubicBezTo>
                  <a:pt x="47" y="112"/>
                  <a:pt x="47" y="112"/>
                  <a:pt x="47" y="112"/>
                </a:cubicBezTo>
                <a:cubicBezTo>
                  <a:pt x="37" y="64"/>
                  <a:pt x="37" y="64"/>
                  <a:pt x="37" y="64"/>
                </a:cubicBezTo>
                <a:cubicBezTo>
                  <a:pt x="42" y="64"/>
                  <a:pt x="42" y="64"/>
                  <a:pt x="42" y="64"/>
                </a:cubicBezTo>
                <a:cubicBezTo>
                  <a:pt x="39" y="63"/>
                  <a:pt x="36" y="62"/>
                  <a:pt x="34" y="60"/>
                </a:cubicBezTo>
                <a:cubicBezTo>
                  <a:pt x="31" y="58"/>
                  <a:pt x="29" y="56"/>
                  <a:pt x="27" y="53"/>
                </a:cubicBezTo>
                <a:cubicBezTo>
                  <a:pt x="23" y="48"/>
                  <a:pt x="21" y="42"/>
                  <a:pt x="21" y="36"/>
                </a:cubicBezTo>
                <a:cubicBezTo>
                  <a:pt x="21" y="28"/>
                  <a:pt x="24" y="21"/>
                  <a:pt x="29" y="16"/>
                </a:cubicBezTo>
                <a:cubicBezTo>
                  <a:pt x="34" y="9"/>
                  <a:pt x="42" y="5"/>
                  <a:pt x="52" y="5"/>
                </a:cubicBezTo>
                <a:cubicBezTo>
                  <a:pt x="65" y="5"/>
                  <a:pt x="76" y="14"/>
                  <a:pt x="80" y="26"/>
                </a:cubicBezTo>
                <a:cubicBezTo>
                  <a:pt x="81" y="27"/>
                  <a:pt x="81" y="27"/>
                  <a:pt x="81" y="28"/>
                </a:cubicBezTo>
                <a:cubicBezTo>
                  <a:pt x="81" y="29"/>
                  <a:pt x="81" y="30"/>
                  <a:pt x="82" y="31"/>
                </a:cubicBezTo>
                <a:cubicBezTo>
                  <a:pt x="82" y="32"/>
                  <a:pt x="82" y="34"/>
                  <a:pt x="82" y="36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77" name="组合 57">
            <a:extLst>
              <a:ext uri="{FF2B5EF4-FFF2-40B4-BE49-F238E27FC236}">
                <a16:creationId xmlns:a16="http://schemas.microsoft.com/office/drawing/2014/main" id="{B5F4B809-DEC2-7C4A-BFD4-28E64DC16D4E}"/>
              </a:ext>
            </a:extLst>
          </p:cNvPr>
          <p:cNvGrpSpPr/>
          <p:nvPr/>
        </p:nvGrpSpPr>
        <p:grpSpPr>
          <a:xfrm rot="2700000">
            <a:off x="8411164" y="4578342"/>
            <a:ext cx="2753381" cy="854724"/>
            <a:chOff x="6426610" y="1699718"/>
            <a:chExt cx="2202790" cy="683898"/>
          </a:xfrm>
        </p:grpSpPr>
        <p:sp>
          <p:nvSpPr>
            <p:cNvPr id="78" name="TextBox 110">
              <a:extLst>
                <a:ext uri="{FF2B5EF4-FFF2-40B4-BE49-F238E27FC236}">
                  <a16:creationId xmlns:a16="http://schemas.microsoft.com/office/drawing/2014/main" id="{A8A11F64-DF85-904E-AC63-52FFCA3E81CC}"/>
                </a:ext>
              </a:extLst>
            </p:cNvPr>
            <p:cNvSpPr txBox="1"/>
            <p:nvPr/>
          </p:nvSpPr>
          <p:spPr>
            <a:xfrm>
              <a:off x="6447907" y="2149665"/>
              <a:ext cx="2071645" cy="233951"/>
            </a:xfrm>
            <a:prstGeom prst="rect">
              <a:avLst/>
            </a:prstGeom>
            <a:noFill/>
          </p:spPr>
          <p:txBody>
            <a:bodyPr wrap="square" lIns="0" tIns="0" rtlCol="0" anchor="t">
              <a:spAutoFit/>
            </a:bodyPr>
            <a:lstStyle>
              <a:defPPr>
                <a:defRPr lang="zh-CN"/>
              </a:defPPr>
              <a:lvl1pPr defTabSz="1219170">
                <a:spcBef>
                  <a:spcPct val="20000"/>
                </a:spcBef>
                <a:defRPr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endParaRPr lang="en-US" altLang="zh-CN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9" name="矩形 59">
              <a:extLst>
                <a:ext uri="{FF2B5EF4-FFF2-40B4-BE49-F238E27FC236}">
                  <a16:creationId xmlns:a16="http://schemas.microsoft.com/office/drawing/2014/main" id="{DC8E70B1-FBEC-6247-ACDF-ACBFF6F9F3D0}"/>
                </a:ext>
              </a:extLst>
            </p:cNvPr>
            <p:cNvSpPr/>
            <p:nvPr/>
          </p:nvSpPr>
          <p:spPr>
            <a:xfrm>
              <a:off x="6444626" y="1699718"/>
              <a:ext cx="2184774" cy="484162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r>
                <a:rPr lang="uk-UA" altLang="zh-CN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Крок 1. Аналіз потреб і визначення цілей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0" name="直接连接符 87">
              <a:extLst>
                <a:ext uri="{FF2B5EF4-FFF2-40B4-BE49-F238E27FC236}">
                  <a16:creationId xmlns:a16="http://schemas.microsoft.com/office/drawing/2014/main" id="{E2BE165C-3B2B-9F44-A263-B49F54E23018}"/>
                </a:ext>
              </a:extLst>
            </p:cNvPr>
            <p:cNvCxnSpPr/>
            <p:nvPr/>
          </p:nvCxnSpPr>
          <p:spPr>
            <a:xfrm>
              <a:off x="6426610" y="2281781"/>
              <a:ext cx="1875790" cy="0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任意多边形 88">
            <a:extLst>
              <a:ext uri="{FF2B5EF4-FFF2-40B4-BE49-F238E27FC236}">
                <a16:creationId xmlns:a16="http://schemas.microsoft.com/office/drawing/2014/main" id="{752FACCB-9D23-1843-8E23-78124F0E4C1C}"/>
              </a:ext>
            </a:extLst>
          </p:cNvPr>
          <p:cNvSpPr/>
          <p:nvPr/>
        </p:nvSpPr>
        <p:spPr>
          <a:xfrm>
            <a:off x="7366602" y="3659708"/>
            <a:ext cx="1632572" cy="1650936"/>
          </a:xfrm>
          <a:custGeom>
            <a:avLst/>
            <a:gdLst>
              <a:gd name="connsiteX0" fmla="*/ 0 w 1306285"/>
              <a:gd name="connsiteY0" fmla="*/ 1320800 h 1320800"/>
              <a:gd name="connsiteX1" fmla="*/ 43542 w 1306285"/>
              <a:gd name="connsiteY1" fmla="*/ 1277257 h 1320800"/>
              <a:gd name="connsiteX2" fmla="*/ 1306285 w 1306285"/>
              <a:gd name="connsiteY2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5" h="1320800">
                <a:moveTo>
                  <a:pt x="0" y="1320800"/>
                </a:moveTo>
                <a:lnTo>
                  <a:pt x="43542" y="1277257"/>
                </a:lnTo>
                <a:lnTo>
                  <a:pt x="1306285" y="0"/>
                </a:lnTo>
              </a:path>
            </a:pathLst>
          </a:custGeom>
          <a:noFill/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82" name="组合 89">
            <a:extLst>
              <a:ext uri="{FF2B5EF4-FFF2-40B4-BE49-F238E27FC236}">
                <a16:creationId xmlns:a16="http://schemas.microsoft.com/office/drawing/2014/main" id="{06AC378D-3E30-B14B-BB76-60F80E355D12}"/>
              </a:ext>
            </a:extLst>
          </p:cNvPr>
          <p:cNvGrpSpPr/>
          <p:nvPr/>
        </p:nvGrpSpPr>
        <p:grpSpPr>
          <a:xfrm>
            <a:off x="3957635" y="3455559"/>
            <a:ext cx="400773" cy="343285"/>
            <a:chOff x="2541588" y="2027238"/>
            <a:chExt cx="320675" cy="27463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Freeform 20">
              <a:extLst>
                <a:ext uri="{FF2B5EF4-FFF2-40B4-BE49-F238E27FC236}">
                  <a16:creationId xmlns:a16="http://schemas.microsoft.com/office/drawing/2014/main" id="{15D276F7-D552-3D48-8A1B-0E32F8F94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1588" y="2027238"/>
              <a:ext cx="320675" cy="274638"/>
            </a:xfrm>
            <a:custGeom>
              <a:avLst/>
              <a:gdLst>
                <a:gd name="T0" fmla="*/ 14 w 202"/>
                <a:gd name="T1" fmla="*/ 157 h 173"/>
                <a:gd name="T2" fmla="*/ 14 w 202"/>
                <a:gd name="T3" fmla="*/ 0 h 173"/>
                <a:gd name="T4" fmla="*/ 0 w 202"/>
                <a:gd name="T5" fmla="*/ 0 h 173"/>
                <a:gd name="T6" fmla="*/ 0 w 202"/>
                <a:gd name="T7" fmla="*/ 173 h 173"/>
                <a:gd name="T8" fmla="*/ 202 w 202"/>
                <a:gd name="T9" fmla="*/ 173 h 173"/>
                <a:gd name="T10" fmla="*/ 202 w 202"/>
                <a:gd name="T11" fmla="*/ 157 h 173"/>
                <a:gd name="T12" fmla="*/ 14 w 202"/>
                <a:gd name="T13" fmla="*/ 157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2" h="173">
                  <a:moveTo>
                    <a:pt x="14" y="157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173"/>
                  </a:lnTo>
                  <a:lnTo>
                    <a:pt x="202" y="173"/>
                  </a:lnTo>
                  <a:lnTo>
                    <a:pt x="202" y="157"/>
                  </a:lnTo>
                  <a:lnTo>
                    <a:pt x="14" y="1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607A2842-CF00-BF4F-AE6C-935D9C9A2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7625" y="2106613"/>
              <a:ext cx="242887" cy="153988"/>
            </a:xfrm>
            <a:custGeom>
              <a:avLst/>
              <a:gdLst>
                <a:gd name="T0" fmla="*/ 45 w 153"/>
                <a:gd name="T1" fmla="*/ 49 h 97"/>
                <a:gd name="T2" fmla="*/ 71 w 153"/>
                <a:gd name="T3" fmla="*/ 68 h 97"/>
                <a:gd name="T4" fmla="*/ 127 w 153"/>
                <a:gd name="T5" fmla="*/ 28 h 97"/>
                <a:gd name="T6" fmla="*/ 135 w 153"/>
                <a:gd name="T7" fmla="*/ 38 h 97"/>
                <a:gd name="T8" fmla="*/ 153 w 153"/>
                <a:gd name="T9" fmla="*/ 0 h 97"/>
                <a:gd name="T10" fmla="*/ 111 w 153"/>
                <a:gd name="T11" fmla="*/ 4 h 97"/>
                <a:gd name="T12" fmla="*/ 120 w 153"/>
                <a:gd name="T13" fmla="*/ 16 h 97"/>
                <a:gd name="T14" fmla="*/ 71 w 153"/>
                <a:gd name="T15" fmla="*/ 50 h 97"/>
                <a:gd name="T16" fmla="*/ 43 w 153"/>
                <a:gd name="T17" fmla="*/ 28 h 97"/>
                <a:gd name="T18" fmla="*/ 0 w 153"/>
                <a:gd name="T19" fmla="*/ 88 h 97"/>
                <a:gd name="T20" fmla="*/ 12 w 153"/>
                <a:gd name="T21" fmla="*/ 97 h 97"/>
                <a:gd name="T22" fmla="*/ 45 w 153"/>
                <a:gd name="T2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3" h="97">
                  <a:moveTo>
                    <a:pt x="45" y="49"/>
                  </a:moveTo>
                  <a:lnTo>
                    <a:pt x="71" y="68"/>
                  </a:lnTo>
                  <a:lnTo>
                    <a:pt x="127" y="28"/>
                  </a:lnTo>
                  <a:lnTo>
                    <a:pt x="135" y="38"/>
                  </a:lnTo>
                  <a:lnTo>
                    <a:pt x="153" y="0"/>
                  </a:lnTo>
                  <a:lnTo>
                    <a:pt x="111" y="4"/>
                  </a:lnTo>
                  <a:lnTo>
                    <a:pt x="120" y="16"/>
                  </a:lnTo>
                  <a:lnTo>
                    <a:pt x="71" y="50"/>
                  </a:lnTo>
                  <a:lnTo>
                    <a:pt x="43" y="28"/>
                  </a:lnTo>
                  <a:lnTo>
                    <a:pt x="0" y="88"/>
                  </a:lnTo>
                  <a:lnTo>
                    <a:pt x="12" y="97"/>
                  </a:lnTo>
                  <a:lnTo>
                    <a:pt x="45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85" name="组合 92">
            <a:extLst>
              <a:ext uri="{FF2B5EF4-FFF2-40B4-BE49-F238E27FC236}">
                <a16:creationId xmlns:a16="http://schemas.microsoft.com/office/drawing/2014/main" id="{D7F05762-BABC-8147-95DF-5E473A3E8467}"/>
              </a:ext>
            </a:extLst>
          </p:cNvPr>
          <p:cNvGrpSpPr/>
          <p:nvPr/>
        </p:nvGrpSpPr>
        <p:grpSpPr>
          <a:xfrm rot="2700000">
            <a:off x="1753556" y="1977206"/>
            <a:ext cx="2589459" cy="1185412"/>
            <a:chOff x="6432912" y="1439408"/>
            <a:chExt cx="2071645" cy="948496"/>
          </a:xfrm>
        </p:grpSpPr>
        <p:sp>
          <p:nvSpPr>
            <p:cNvPr id="86" name="TextBox 126">
              <a:extLst>
                <a:ext uri="{FF2B5EF4-FFF2-40B4-BE49-F238E27FC236}">
                  <a16:creationId xmlns:a16="http://schemas.microsoft.com/office/drawing/2014/main" id="{1320BDF5-FDCB-C94F-B0FA-00D839A4AFEF}"/>
                </a:ext>
              </a:extLst>
            </p:cNvPr>
            <p:cNvSpPr txBox="1"/>
            <p:nvPr/>
          </p:nvSpPr>
          <p:spPr>
            <a:xfrm>
              <a:off x="6432912" y="2153953"/>
              <a:ext cx="2071645" cy="233951"/>
            </a:xfrm>
            <a:prstGeom prst="rect">
              <a:avLst/>
            </a:prstGeom>
            <a:noFill/>
          </p:spPr>
          <p:txBody>
            <a:bodyPr wrap="square" lIns="0" tIns="0" rtlCol="0" anchor="t">
              <a:spAutoFit/>
            </a:bodyPr>
            <a:lstStyle>
              <a:defPPr>
                <a:defRPr lang="zh-CN"/>
              </a:defPPr>
              <a:lvl1pPr defTabSz="1219170">
                <a:spcBef>
                  <a:spcPct val="20000"/>
                </a:spcBef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endParaRPr lang="en-US" altLang="zh-CN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7" name="矩形 94">
              <a:extLst>
                <a:ext uri="{FF2B5EF4-FFF2-40B4-BE49-F238E27FC236}">
                  <a16:creationId xmlns:a16="http://schemas.microsoft.com/office/drawing/2014/main" id="{0ABD8C5D-8695-2845-A8B5-C68EFC48A349}"/>
                </a:ext>
              </a:extLst>
            </p:cNvPr>
            <p:cNvSpPr/>
            <p:nvPr/>
          </p:nvSpPr>
          <p:spPr>
            <a:xfrm>
              <a:off x="6525026" y="1439408"/>
              <a:ext cx="1881030" cy="484163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pPr algn="r"/>
              <a:r>
                <a:rPr lang="uk-UA" altLang="zh-CN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Крок 4. Візуалізація </a:t>
              </a: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Road map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8" name="直接连接符 95">
              <a:extLst>
                <a:ext uri="{FF2B5EF4-FFF2-40B4-BE49-F238E27FC236}">
                  <a16:creationId xmlns:a16="http://schemas.microsoft.com/office/drawing/2014/main" id="{8C24A585-AF00-254C-9690-E877D382C66C}"/>
                </a:ext>
              </a:extLst>
            </p:cNvPr>
            <p:cNvCxnSpPr/>
            <p:nvPr/>
          </p:nvCxnSpPr>
          <p:spPr>
            <a:xfrm>
              <a:off x="6445250" y="1920736"/>
              <a:ext cx="1875790" cy="0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任意多边形 96">
            <a:extLst>
              <a:ext uri="{FF2B5EF4-FFF2-40B4-BE49-F238E27FC236}">
                <a16:creationId xmlns:a16="http://schemas.microsoft.com/office/drawing/2014/main" id="{4EE07FA7-0A07-7C47-B64B-9403CE24299B}"/>
              </a:ext>
            </a:extLst>
          </p:cNvPr>
          <p:cNvSpPr/>
          <p:nvPr/>
        </p:nvSpPr>
        <p:spPr>
          <a:xfrm>
            <a:off x="4124124" y="2985280"/>
            <a:ext cx="1142800" cy="1142956"/>
          </a:xfrm>
          <a:custGeom>
            <a:avLst/>
            <a:gdLst>
              <a:gd name="connsiteX0" fmla="*/ 914400 w 914400"/>
              <a:gd name="connsiteY0" fmla="*/ 0 h 914400"/>
              <a:gd name="connsiteX1" fmla="*/ 0 w 914400"/>
              <a:gd name="connsiteY1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" h="914400">
                <a:moveTo>
                  <a:pt x="914400" y="0"/>
                </a:moveTo>
                <a:lnTo>
                  <a:pt x="0" y="914400"/>
                </a:lnTo>
              </a:path>
            </a:pathLst>
          </a:custGeom>
          <a:noFill/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90" name="组合 97">
            <a:extLst>
              <a:ext uri="{FF2B5EF4-FFF2-40B4-BE49-F238E27FC236}">
                <a16:creationId xmlns:a16="http://schemas.microsoft.com/office/drawing/2014/main" id="{43AA84F0-3DEC-7A4E-8DDC-22AA491DFAD0}"/>
              </a:ext>
            </a:extLst>
          </p:cNvPr>
          <p:cNvGrpSpPr/>
          <p:nvPr/>
        </p:nvGrpSpPr>
        <p:grpSpPr>
          <a:xfrm>
            <a:off x="3868354" y="5447794"/>
            <a:ext cx="476167" cy="559572"/>
            <a:chOff x="2635250" y="3875088"/>
            <a:chExt cx="381000" cy="44767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C2FCFC5-E701-4E40-A40F-9484AAD3D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0200" y="3967163"/>
              <a:ext cx="146050" cy="168275"/>
            </a:xfrm>
            <a:custGeom>
              <a:avLst/>
              <a:gdLst>
                <a:gd name="T0" fmla="*/ 45 w 53"/>
                <a:gd name="T1" fmla="*/ 0 h 61"/>
                <a:gd name="T2" fmla="*/ 34 w 53"/>
                <a:gd name="T3" fmla="*/ 0 h 61"/>
                <a:gd name="T4" fmla="*/ 26 w 53"/>
                <a:gd name="T5" fmla="*/ 33 h 61"/>
                <a:gd name="T6" fmla="*/ 23 w 53"/>
                <a:gd name="T7" fmla="*/ 7 h 61"/>
                <a:gd name="T8" fmla="*/ 19 w 53"/>
                <a:gd name="T9" fmla="*/ 33 h 61"/>
                <a:gd name="T10" fmla="*/ 11 w 53"/>
                <a:gd name="T11" fmla="*/ 0 h 61"/>
                <a:gd name="T12" fmla="*/ 1 w 53"/>
                <a:gd name="T13" fmla="*/ 0 h 61"/>
                <a:gd name="T14" fmla="*/ 3 w 53"/>
                <a:gd name="T15" fmla="*/ 6 h 61"/>
                <a:gd name="T16" fmla="*/ 3 w 53"/>
                <a:gd name="T17" fmla="*/ 21 h 61"/>
                <a:gd name="T18" fmla="*/ 0 w 53"/>
                <a:gd name="T19" fmla="*/ 27 h 61"/>
                <a:gd name="T20" fmla="*/ 7 w 53"/>
                <a:gd name="T21" fmla="*/ 27 h 61"/>
                <a:gd name="T22" fmla="*/ 19 w 53"/>
                <a:gd name="T23" fmla="*/ 38 h 61"/>
                <a:gd name="T24" fmla="*/ 19 w 53"/>
                <a:gd name="T25" fmla="*/ 61 h 61"/>
                <a:gd name="T26" fmla="*/ 45 w 53"/>
                <a:gd name="T27" fmla="*/ 61 h 61"/>
                <a:gd name="T28" fmla="*/ 53 w 53"/>
                <a:gd name="T29" fmla="*/ 54 h 61"/>
                <a:gd name="T30" fmla="*/ 53 w 53"/>
                <a:gd name="T31" fmla="*/ 7 h 61"/>
                <a:gd name="T32" fmla="*/ 45 w 53"/>
                <a:gd name="T3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61">
                  <a:moveTo>
                    <a:pt x="45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3" y="3"/>
                    <a:pt x="3" y="6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4"/>
                    <a:pt x="2" y="26"/>
                    <a:pt x="0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14" y="27"/>
                    <a:pt x="19" y="32"/>
                    <a:pt x="19" y="38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45" y="61"/>
                    <a:pt x="45" y="61"/>
                    <a:pt x="45" y="61"/>
                  </a:cubicBezTo>
                  <a:cubicBezTo>
                    <a:pt x="49" y="61"/>
                    <a:pt x="53" y="58"/>
                    <a:pt x="53" y="54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3" y="3"/>
                    <a:pt x="49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E9F22E57-A71F-8C46-9243-854A5A177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0838" y="3875088"/>
              <a:ext cx="87312" cy="106363"/>
            </a:xfrm>
            <a:custGeom>
              <a:avLst/>
              <a:gdLst>
                <a:gd name="T0" fmla="*/ 8 w 32"/>
                <a:gd name="T1" fmla="*/ 32 h 39"/>
                <a:gd name="T2" fmla="*/ 13 w 32"/>
                <a:gd name="T3" fmla="*/ 32 h 39"/>
                <a:gd name="T4" fmla="*/ 16 w 32"/>
                <a:gd name="T5" fmla="*/ 39 h 39"/>
                <a:gd name="T6" fmla="*/ 18 w 32"/>
                <a:gd name="T7" fmla="*/ 32 h 39"/>
                <a:gd name="T8" fmla="*/ 24 w 32"/>
                <a:gd name="T9" fmla="*/ 32 h 39"/>
                <a:gd name="T10" fmla="*/ 24 w 32"/>
                <a:gd name="T11" fmla="*/ 32 h 39"/>
                <a:gd name="T12" fmla="*/ 32 w 32"/>
                <a:gd name="T13" fmla="*/ 24 h 39"/>
                <a:gd name="T14" fmla="*/ 32 w 32"/>
                <a:gd name="T15" fmla="*/ 8 h 39"/>
                <a:gd name="T16" fmla="*/ 24 w 32"/>
                <a:gd name="T17" fmla="*/ 0 h 39"/>
                <a:gd name="T18" fmla="*/ 8 w 32"/>
                <a:gd name="T19" fmla="*/ 0 h 39"/>
                <a:gd name="T20" fmla="*/ 0 w 32"/>
                <a:gd name="T21" fmla="*/ 8 h 39"/>
                <a:gd name="T22" fmla="*/ 0 w 32"/>
                <a:gd name="T23" fmla="*/ 24 h 39"/>
                <a:gd name="T24" fmla="*/ 8 w 32"/>
                <a:gd name="T25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39">
                  <a:moveTo>
                    <a:pt x="8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8" y="32"/>
                    <a:pt x="32" y="28"/>
                    <a:pt x="32" y="2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4"/>
                    <a:pt x="28" y="0"/>
                    <a:pt x="2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8"/>
                    <a:pt x="3" y="32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BBF54AB5-F235-E04B-805A-280E9D35A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6225" y="4071938"/>
              <a:ext cx="30162" cy="130175"/>
            </a:xfrm>
            <a:custGeom>
              <a:avLst/>
              <a:gdLst>
                <a:gd name="T0" fmla="*/ 9 w 19"/>
                <a:gd name="T1" fmla="*/ 0 h 82"/>
                <a:gd name="T2" fmla="*/ 0 w 19"/>
                <a:gd name="T3" fmla="*/ 68 h 82"/>
                <a:gd name="T4" fmla="*/ 9 w 19"/>
                <a:gd name="T5" fmla="*/ 82 h 82"/>
                <a:gd name="T6" fmla="*/ 19 w 19"/>
                <a:gd name="T7" fmla="*/ 68 h 82"/>
                <a:gd name="T8" fmla="*/ 9 w 19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2">
                  <a:moveTo>
                    <a:pt x="9" y="0"/>
                  </a:moveTo>
                  <a:lnTo>
                    <a:pt x="0" y="68"/>
                  </a:lnTo>
                  <a:lnTo>
                    <a:pt x="9" y="82"/>
                  </a:lnTo>
                  <a:lnTo>
                    <a:pt x="19" y="68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29316E1-92E7-844D-8EBC-E0F9E02F6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5900" y="3962400"/>
              <a:ext cx="161925" cy="263525"/>
            </a:xfrm>
            <a:custGeom>
              <a:avLst/>
              <a:gdLst>
                <a:gd name="T0" fmla="*/ 49 w 59"/>
                <a:gd name="T1" fmla="*/ 31 h 96"/>
                <a:gd name="T2" fmla="*/ 38 w 59"/>
                <a:gd name="T3" fmla="*/ 31 h 96"/>
                <a:gd name="T4" fmla="*/ 40 w 59"/>
                <a:gd name="T5" fmla="*/ 30 h 96"/>
                <a:gd name="T6" fmla="*/ 43 w 59"/>
                <a:gd name="T7" fmla="*/ 23 h 96"/>
                <a:gd name="T8" fmla="*/ 43 w 59"/>
                <a:gd name="T9" fmla="*/ 8 h 96"/>
                <a:gd name="T10" fmla="*/ 35 w 59"/>
                <a:gd name="T11" fmla="*/ 0 h 96"/>
                <a:gd name="T12" fmla="*/ 19 w 59"/>
                <a:gd name="T13" fmla="*/ 0 h 96"/>
                <a:gd name="T14" fmla="*/ 11 w 59"/>
                <a:gd name="T15" fmla="*/ 8 h 96"/>
                <a:gd name="T16" fmla="*/ 11 w 59"/>
                <a:gd name="T17" fmla="*/ 23 h 96"/>
                <a:gd name="T18" fmla="*/ 15 w 59"/>
                <a:gd name="T19" fmla="*/ 30 h 96"/>
                <a:gd name="T20" fmla="*/ 17 w 59"/>
                <a:gd name="T21" fmla="*/ 31 h 96"/>
                <a:gd name="T22" fmla="*/ 5 w 59"/>
                <a:gd name="T23" fmla="*/ 31 h 96"/>
                <a:gd name="T24" fmla="*/ 0 w 59"/>
                <a:gd name="T25" fmla="*/ 32 h 96"/>
                <a:gd name="T26" fmla="*/ 2 w 59"/>
                <a:gd name="T27" fmla="*/ 33 h 96"/>
                <a:gd name="T28" fmla="*/ 5 w 59"/>
                <a:gd name="T29" fmla="*/ 33 h 96"/>
                <a:gd name="T30" fmla="*/ 25 w 59"/>
                <a:gd name="T31" fmla="*/ 33 h 96"/>
                <a:gd name="T32" fmla="*/ 27 w 59"/>
                <a:gd name="T33" fmla="*/ 38 h 96"/>
                <a:gd name="T34" fmla="*/ 29 w 59"/>
                <a:gd name="T35" fmla="*/ 33 h 96"/>
                <a:gd name="T36" fmla="*/ 49 w 59"/>
                <a:gd name="T37" fmla="*/ 33 h 96"/>
                <a:gd name="T38" fmla="*/ 57 w 59"/>
                <a:gd name="T39" fmla="*/ 40 h 96"/>
                <a:gd name="T40" fmla="*/ 57 w 59"/>
                <a:gd name="T41" fmla="*/ 87 h 96"/>
                <a:gd name="T42" fmla="*/ 49 w 59"/>
                <a:gd name="T43" fmla="*/ 94 h 96"/>
                <a:gd name="T44" fmla="*/ 22 w 59"/>
                <a:gd name="T45" fmla="*/ 94 h 96"/>
                <a:gd name="T46" fmla="*/ 22 w 59"/>
                <a:gd name="T47" fmla="*/ 96 h 96"/>
                <a:gd name="T48" fmla="*/ 49 w 59"/>
                <a:gd name="T49" fmla="*/ 96 h 96"/>
                <a:gd name="T50" fmla="*/ 59 w 59"/>
                <a:gd name="T51" fmla="*/ 87 h 96"/>
                <a:gd name="T52" fmla="*/ 59 w 59"/>
                <a:gd name="T53" fmla="*/ 40 h 96"/>
                <a:gd name="T54" fmla="*/ 49 w 59"/>
                <a:gd name="T55" fmla="*/ 3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" h="96">
                  <a:moveTo>
                    <a:pt x="49" y="31"/>
                  </a:moveTo>
                  <a:cubicBezTo>
                    <a:pt x="38" y="31"/>
                    <a:pt x="38" y="31"/>
                    <a:pt x="38" y="31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2" y="28"/>
                    <a:pt x="43" y="26"/>
                    <a:pt x="43" y="23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3"/>
                    <a:pt x="39" y="0"/>
                    <a:pt x="35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0"/>
                    <a:pt x="11" y="3"/>
                    <a:pt x="11" y="8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6"/>
                    <a:pt x="13" y="28"/>
                    <a:pt x="15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3" y="31"/>
                    <a:pt x="2" y="32"/>
                    <a:pt x="0" y="32"/>
                  </a:cubicBezTo>
                  <a:cubicBezTo>
                    <a:pt x="1" y="33"/>
                    <a:pt x="2" y="33"/>
                    <a:pt x="2" y="33"/>
                  </a:cubicBezTo>
                  <a:cubicBezTo>
                    <a:pt x="3" y="33"/>
                    <a:pt x="4" y="33"/>
                    <a:pt x="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54" y="33"/>
                    <a:pt x="57" y="36"/>
                    <a:pt x="57" y="40"/>
                  </a:cubicBezTo>
                  <a:cubicBezTo>
                    <a:pt x="57" y="87"/>
                    <a:pt x="57" y="87"/>
                    <a:pt x="57" y="87"/>
                  </a:cubicBezTo>
                  <a:cubicBezTo>
                    <a:pt x="57" y="91"/>
                    <a:pt x="54" y="94"/>
                    <a:pt x="49" y="94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55" y="96"/>
                    <a:pt x="59" y="92"/>
                    <a:pt x="59" y="87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5" y="31"/>
                    <a:pt x="4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B2A94A09-84AE-7744-A451-D419963020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5250" y="4052888"/>
              <a:ext cx="174625" cy="269875"/>
            </a:xfrm>
            <a:custGeom>
              <a:avLst/>
              <a:gdLst>
                <a:gd name="T0" fmla="*/ 54 w 64"/>
                <a:gd name="T1" fmla="*/ 33 h 98"/>
                <a:gd name="T2" fmla="*/ 46 w 64"/>
                <a:gd name="T3" fmla="*/ 33 h 98"/>
                <a:gd name="T4" fmla="*/ 47 w 64"/>
                <a:gd name="T5" fmla="*/ 32 h 98"/>
                <a:gd name="T6" fmla="*/ 49 w 64"/>
                <a:gd name="T7" fmla="*/ 25 h 98"/>
                <a:gd name="T8" fmla="*/ 49 w 64"/>
                <a:gd name="T9" fmla="*/ 10 h 98"/>
                <a:gd name="T10" fmla="*/ 40 w 64"/>
                <a:gd name="T11" fmla="*/ 0 h 98"/>
                <a:gd name="T12" fmla="*/ 24 w 64"/>
                <a:gd name="T13" fmla="*/ 0 h 98"/>
                <a:gd name="T14" fmla="*/ 14 w 64"/>
                <a:gd name="T15" fmla="*/ 10 h 98"/>
                <a:gd name="T16" fmla="*/ 14 w 64"/>
                <a:gd name="T17" fmla="*/ 25 h 98"/>
                <a:gd name="T18" fmla="*/ 17 w 64"/>
                <a:gd name="T19" fmla="*/ 32 h 98"/>
                <a:gd name="T20" fmla="*/ 18 w 64"/>
                <a:gd name="T21" fmla="*/ 33 h 98"/>
                <a:gd name="T22" fmla="*/ 9 w 64"/>
                <a:gd name="T23" fmla="*/ 33 h 98"/>
                <a:gd name="T24" fmla="*/ 0 w 64"/>
                <a:gd name="T25" fmla="*/ 42 h 98"/>
                <a:gd name="T26" fmla="*/ 0 w 64"/>
                <a:gd name="T27" fmla="*/ 90 h 98"/>
                <a:gd name="T28" fmla="*/ 9 w 64"/>
                <a:gd name="T29" fmla="*/ 98 h 98"/>
                <a:gd name="T30" fmla="*/ 54 w 64"/>
                <a:gd name="T31" fmla="*/ 98 h 98"/>
                <a:gd name="T32" fmla="*/ 64 w 64"/>
                <a:gd name="T33" fmla="*/ 90 h 98"/>
                <a:gd name="T34" fmla="*/ 64 w 64"/>
                <a:gd name="T35" fmla="*/ 42 h 98"/>
                <a:gd name="T36" fmla="*/ 54 w 64"/>
                <a:gd name="T37" fmla="*/ 33 h 98"/>
                <a:gd name="T38" fmla="*/ 16 w 64"/>
                <a:gd name="T39" fmla="*/ 25 h 98"/>
                <a:gd name="T40" fmla="*/ 16 w 64"/>
                <a:gd name="T41" fmla="*/ 10 h 98"/>
                <a:gd name="T42" fmla="*/ 24 w 64"/>
                <a:gd name="T43" fmla="*/ 2 h 98"/>
                <a:gd name="T44" fmla="*/ 40 w 64"/>
                <a:gd name="T45" fmla="*/ 2 h 98"/>
                <a:gd name="T46" fmla="*/ 48 w 64"/>
                <a:gd name="T47" fmla="*/ 10 h 98"/>
                <a:gd name="T48" fmla="*/ 48 w 64"/>
                <a:gd name="T49" fmla="*/ 25 h 98"/>
                <a:gd name="T50" fmla="*/ 40 w 64"/>
                <a:gd name="T51" fmla="*/ 33 h 98"/>
                <a:gd name="T52" fmla="*/ 24 w 64"/>
                <a:gd name="T53" fmla="*/ 33 h 98"/>
                <a:gd name="T54" fmla="*/ 16 w 64"/>
                <a:gd name="T55" fmla="*/ 25 h 98"/>
                <a:gd name="T56" fmla="*/ 62 w 64"/>
                <a:gd name="T57" fmla="*/ 90 h 98"/>
                <a:gd name="T58" fmla="*/ 54 w 64"/>
                <a:gd name="T59" fmla="*/ 96 h 98"/>
                <a:gd name="T60" fmla="*/ 9 w 64"/>
                <a:gd name="T61" fmla="*/ 96 h 98"/>
                <a:gd name="T62" fmla="*/ 1 w 64"/>
                <a:gd name="T63" fmla="*/ 90 h 98"/>
                <a:gd name="T64" fmla="*/ 1 w 64"/>
                <a:gd name="T65" fmla="*/ 42 h 98"/>
                <a:gd name="T66" fmla="*/ 9 w 64"/>
                <a:gd name="T67" fmla="*/ 35 h 98"/>
                <a:gd name="T68" fmla="*/ 30 w 64"/>
                <a:gd name="T69" fmla="*/ 35 h 98"/>
                <a:gd name="T70" fmla="*/ 32 w 64"/>
                <a:gd name="T71" fmla="*/ 40 h 98"/>
                <a:gd name="T72" fmla="*/ 34 w 64"/>
                <a:gd name="T73" fmla="*/ 35 h 98"/>
                <a:gd name="T74" fmla="*/ 54 w 64"/>
                <a:gd name="T75" fmla="*/ 35 h 98"/>
                <a:gd name="T76" fmla="*/ 62 w 64"/>
                <a:gd name="T77" fmla="*/ 42 h 98"/>
                <a:gd name="T78" fmla="*/ 62 w 64"/>
                <a:gd name="T79" fmla="*/ 9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4" h="98">
                  <a:moveTo>
                    <a:pt x="54" y="33"/>
                  </a:moveTo>
                  <a:cubicBezTo>
                    <a:pt x="46" y="33"/>
                    <a:pt x="46" y="33"/>
                    <a:pt x="46" y="33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9" y="30"/>
                    <a:pt x="49" y="28"/>
                    <a:pt x="49" y="25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4"/>
                    <a:pt x="45" y="0"/>
                    <a:pt x="4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9" y="0"/>
                    <a:pt x="14" y="4"/>
                    <a:pt x="14" y="10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8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4" y="33"/>
                    <a:pt x="0" y="37"/>
                    <a:pt x="0" y="42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4"/>
                    <a:pt x="4" y="98"/>
                    <a:pt x="9" y="98"/>
                  </a:cubicBezTo>
                  <a:cubicBezTo>
                    <a:pt x="54" y="98"/>
                    <a:pt x="54" y="98"/>
                    <a:pt x="54" y="98"/>
                  </a:cubicBezTo>
                  <a:cubicBezTo>
                    <a:pt x="60" y="98"/>
                    <a:pt x="64" y="94"/>
                    <a:pt x="64" y="90"/>
                  </a:cubicBezTo>
                  <a:cubicBezTo>
                    <a:pt x="64" y="42"/>
                    <a:pt x="64" y="42"/>
                    <a:pt x="64" y="42"/>
                  </a:cubicBezTo>
                  <a:cubicBezTo>
                    <a:pt x="64" y="37"/>
                    <a:pt x="60" y="33"/>
                    <a:pt x="54" y="33"/>
                  </a:cubicBezTo>
                  <a:close/>
                  <a:moveTo>
                    <a:pt x="16" y="25"/>
                  </a:moveTo>
                  <a:cubicBezTo>
                    <a:pt x="16" y="10"/>
                    <a:pt x="16" y="10"/>
                    <a:pt x="16" y="10"/>
                  </a:cubicBezTo>
                  <a:cubicBezTo>
                    <a:pt x="16" y="5"/>
                    <a:pt x="20" y="2"/>
                    <a:pt x="24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4" y="2"/>
                    <a:pt x="48" y="5"/>
                    <a:pt x="48" y="10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30"/>
                    <a:pt x="44" y="33"/>
                    <a:pt x="40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0" y="33"/>
                    <a:pt x="16" y="30"/>
                    <a:pt x="16" y="25"/>
                  </a:cubicBezTo>
                  <a:close/>
                  <a:moveTo>
                    <a:pt x="62" y="90"/>
                  </a:moveTo>
                  <a:cubicBezTo>
                    <a:pt x="62" y="93"/>
                    <a:pt x="59" y="96"/>
                    <a:pt x="54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5" y="96"/>
                    <a:pt x="1" y="93"/>
                    <a:pt x="1" y="9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38"/>
                    <a:pt x="5" y="35"/>
                    <a:pt x="9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54" y="35"/>
                    <a:pt x="54" y="35"/>
                    <a:pt x="54" y="35"/>
                  </a:cubicBezTo>
                  <a:cubicBezTo>
                    <a:pt x="59" y="35"/>
                    <a:pt x="62" y="38"/>
                    <a:pt x="62" y="42"/>
                  </a:cubicBezTo>
                  <a:lnTo>
                    <a:pt x="62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62DA0782-A21E-6B43-A791-1844D864D1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688" y="4171950"/>
              <a:ext cx="30162" cy="125413"/>
            </a:xfrm>
            <a:custGeom>
              <a:avLst/>
              <a:gdLst>
                <a:gd name="T0" fmla="*/ 0 w 19"/>
                <a:gd name="T1" fmla="*/ 65 h 79"/>
                <a:gd name="T2" fmla="*/ 10 w 19"/>
                <a:gd name="T3" fmla="*/ 79 h 79"/>
                <a:gd name="T4" fmla="*/ 19 w 19"/>
                <a:gd name="T5" fmla="*/ 65 h 79"/>
                <a:gd name="T6" fmla="*/ 10 w 19"/>
                <a:gd name="T7" fmla="*/ 0 h 79"/>
                <a:gd name="T8" fmla="*/ 0 w 19"/>
                <a:gd name="T9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79">
                  <a:moveTo>
                    <a:pt x="0" y="65"/>
                  </a:moveTo>
                  <a:lnTo>
                    <a:pt x="10" y="79"/>
                  </a:lnTo>
                  <a:lnTo>
                    <a:pt x="19" y="65"/>
                  </a:lnTo>
                  <a:lnTo>
                    <a:pt x="10" y="0"/>
                  </a:lnTo>
                  <a:lnTo>
                    <a:pt x="0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97" name="组合 104">
            <a:extLst>
              <a:ext uri="{FF2B5EF4-FFF2-40B4-BE49-F238E27FC236}">
                <a16:creationId xmlns:a16="http://schemas.microsoft.com/office/drawing/2014/main" id="{BAA05454-422D-1946-B956-82B4AAAA1E18}"/>
              </a:ext>
            </a:extLst>
          </p:cNvPr>
          <p:cNvGrpSpPr/>
          <p:nvPr/>
        </p:nvGrpSpPr>
        <p:grpSpPr>
          <a:xfrm rot="2625565">
            <a:off x="1602161" y="3876978"/>
            <a:ext cx="2589459" cy="1566170"/>
            <a:chOff x="6422834" y="1320897"/>
            <a:chExt cx="2071645" cy="1253156"/>
          </a:xfrm>
        </p:grpSpPr>
        <p:sp>
          <p:nvSpPr>
            <p:cNvPr id="98" name="TextBox 122">
              <a:extLst>
                <a:ext uri="{FF2B5EF4-FFF2-40B4-BE49-F238E27FC236}">
                  <a16:creationId xmlns:a16="http://schemas.microsoft.com/office/drawing/2014/main" id="{3CB437E4-0285-8C45-8F44-D98E98D28B82}"/>
                </a:ext>
              </a:extLst>
            </p:cNvPr>
            <p:cNvSpPr txBox="1"/>
            <p:nvPr/>
          </p:nvSpPr>
          <p:spPr>
            <a:xfrm>
              <a:off x="6422834" y="2135775"/>
              <a:ext cx="2071645" cy="233951"/>
            </a:xfrm>
            <a:prstGeom prst="rect">
              <a:avLst/>
            </a:prstGeom>
            <a:noFill/>
          </p:spPr>
          <p:txBody>
            <a:bodyPr wrap="square" lIns="0" tIns="0" rtlCol="0" anchor="t">
              <a:spAutoFit/>
            </a:bodyPr>
            <a:lstStyle>
              <a:defPPr>
                <a:defRPr lang="zh-CN"/>
              </a:defPPr>
              <a:lvl1pPr defTabSz="1219170">
                <a:spcBef>
                  <a:spcPct val="20000"/>
                </a:spcBef>
                <a:defRPr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endParaRPr lang="en-US" altLang="zh-CN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99" name="矩形 106">
              <a:extLst>
                <a:ext uri="{FF2B5EF4-FFF2-40B4-BE49-F238E27FC236}">
                  <a16:creationId xmlns:a16="http://schemas.microsoft.com/office/drawing/2014/main" id="{73286A0A-1C5E-C24D-8A51-4FA3A9790BDD}"/>
                </a:ext>
              </a:extLst>
            </p:cNvPr>
            <p:cNvSpPr/>
            <p:nvPr/>
          </p:nvSpPr>
          <p:spPr>
            <a:xfrm>
              <a:off x="6430489" y="1420570"/>
              <a:ext cx="1969439" cy="484163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pPr algn="r"/>
              <a:r>
                <a:rPr lang="uk-UA" altLang="zh-CN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Крок 3. Визначення термінів та ресурсів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00" name="直接连接符 107">
              <a:extLst>
                <a:ext uri="{FF2B5EF4-FFF2-40B4-BE49-F238E27FC236}">
                  <a16:creationId xmlns:a16="http://schemas.microsoft.com/office/drawing/2014/main" id="{05EFA2BB-FEEE-2444-91F2-A765D2D77C70}"/>
                </a:ext>
              </a:extLst>
            </p:cNvPr>
            <p:cNvCxnSpPr>
              <a:cxnSpLocks/>
            </p:cNvCxnSpPr>
            <p:nvPr/>
          </p:nvCxnSpPr>
          <p:spPr>
            <a:xfrm rot="18974435">
              <a:off x="6761463" y="1320897"/>
              <a:ext cx="1376043" cy="1253156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任意多边形 108">
            <a:extLst>
              <a:ext uri="{FF2B5EF4-FFF2-40B4-BE49-F238E27FC236}">
                <a16:creationId xmlns:a16="http://schemas.microsoft.com/office/drawing/2014/main" id="{87CAA1BA-83E6-7D40-BE34-419DC8C8AD6A}"/>
              </a:ext>
            </a:extLst>
          </p:cNvPr>
          <p:cNvSpPr/>
          <p:nvPr/>
        </p:nvSpPr>
        <p:spPr>
          <a:xfrm>
            <a:off x="3424159" y="3756772"/>
            <a:ext cx="2185605" cy="2185905"/>
          </a:xfrm>
          <a:custGeom>
            <a:avLst/>
            <a:gdLst>
              <a:gd name="connsiteX0" fmla="*/ 1748790 w 1748790"/>
              <a:gd name="connsiteY0" fmla="*/ 0 h 1748790"/>
              <a:gd name="connsiteX1" fmla="*/ 0 w 1748790"/>
              <a:gd name="connsiteY1" fmla="*/ 1748790 h 174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8790" h="1748790">
                <a:moveTo>
                  <a:pt x="1748790" y="0"/>
                </a:moveTo>
                <a:lnTo>
                  <a:pt x="0" y="1748790"/>
                </a:lnTo>
              </a:path>
            </a:pathLst>
          </a:custGeom>
          <a:noFill/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02" name="组合 109">
            <a:extLst>
              <a:ext uri="{FF2B5EF4-FFF2-40B4-BE49-F238E27FC236}">
                <a16:creationId xmlns:a16="http://schemas.microsoft.com/office/drawing/2014/main" id="{04463E4C-6947-1443-BFB5-3B4753B4CF37}"/>
              </a:ext>
            </a:extLst>
          </p:cNvPr>
          <p:cNvGrpSpPr/>
          <p:nvPr/>
        </p:nvGrpSpPr>
        <p:grpSpPr>
          <a:xfrm rot="2700000">
            <a:off x="8309462" y="2691286"/>
            <a:ext cx="2745950" cy="810728"/>
            <a:chOff x="6289113" y="1703488"/>
            <a:chExt cx="2196844" cy="648696"/>
          </a:xfrm>
        </p:grpSpPr>
        <p:sp>
          <p:nvSpPr>
            <p:cNvPr id="103" name="TextBox 106">
              <a:extLst>
                <a:ext uri="{FF2B5EF4-FFF2-40B4-BE49-F238E27FC236}">
                  <a16:creationId xmlns:a16="http://schemas.microsoft.com/office/drawing/2014/main" id="{4EA90AB1-23B6-8F4E-80EB-169A42B6BCED}"/>
                </a:ext>
              </a:extLst>
            </p:cNvPr>
            <p:cNvSpPr txBox="1"/>
            <p:nvPr/>
          </p:nvSpPr>
          <p:spPr>
            <a:xfrm>
              <a:off x="6414312" y="2118233"/>
              <a:ext cx="2071645" cy="233951"/>
            </a:xfrm>
            <a:prstGeom prst="rect">
              <a:avLst/>
            </a:prstGeom>
            <a:noFill/>
          </p:spPr>
          <p:txBody>
            <a:bodyPr wrap="square" lIns="0" tIns="0" rtlCol="0" anchor="t">
              <a:spAutoFit/>
            </a:bodyPr>
            <a:lstStyle>
              <a:defPPr>
                <a:defRPr lang="zh-CN"/>
              </a:defPPr>
              <a:lvl1pPr defTabSz="1219170">
                <a:spcBef>
                  <a:spcPct val="20000"/>
                </a:spcBef>
                <a:defRPr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endParaRPr lang="en-US" altLang="zh-CN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04" name="矩形 111">
              <a:extLst>
                <a:ext uri="{FF2B5EF4-FFF2-40B4-BE49-F238E27FC236}">
                  <a16:creationId xmlns:a16="http://schemas.microsoft.com/office/drawing/2014/main" id="{B60F756F-3602-E44C-9F31-9BCF8AA9DE26}"/>
                </a:ext>
              </a:extLst>
            </p:cNvPr>
            <p:cNvSpPr/>
            <p:nvPr/>
          </p:nvSpPr>
          <p:spPr>
            <a:xfrm>
              <a:off x="6289113" y="1703488"/>
              <a:ext cx="2115564" cy="484163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r>
                <a:rPr lang="uk-UA" altLang="zh-CN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Крок 2. Визначення етапів та завдань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05" name="直接连接符 112">
              <a:extLst>
                <a:ext uri="{FF2B5EF4-FFF2-40B4-BE49-F238E27FC236}">
                  <a16:creationId xmlns:a16="http://schemas.microsoft.com/office/drawing/2014/main" id="{FB515C4B-AA06-DE4D-8233-FE1DBE98CEF7}"/>
                </a:ext>
              </a:extLst>
            </p:cNvPr>
            <p:cNvCxnSpPr/>
            <p:nvPr/>
          </p:nvCxnSpPr>
          <p:spPr>
            <a:xfrm>
              <a:off x="6388861" y="2183063"/>
              <a:ext cx="1875790" cy="0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任意多边形 113">
            <a:extLst>
              <a:ext uri="{FF2B5EF4-FFF2-40B4-BE49-F238E27FC236}">
                <a16:creationId xmlns:a16="http://schemas.microsoft.com/office/drawing/2014/main" id="{57E760DC-48EC-7242-887F-E88D6942F220}"/>
              </a:ext>
            </a:extLst>
          </p:cNvPr>
          <p:cNvSpPr/>
          <p:nvPr/>
        </p:nvSpPr>
        <p:spPr>
          <a:xfrm>
            <a:off x="6923766" y="2116715"/>
            <a:ext cx="1632572" cy="1650936"/>
          </a:xfrm>
          <a:custGeom>
            <a:avLst/>
            <a:gdLst>
              <a:gd name="connsiteX0" fmla="*/ 0 w 1306285"/>
              <a:gd name="connsiteY0" fmla="*/ 1320800 h 1320800"/>
              <a:gd name="connsiteX1" fmla="*/ 43542 w 1306285"/>
              <a:gd name="connsiteY1" fmla="*/ 1277257 h 1320800"/>
              <a:gd name="connsiteX2" fmla="*/ 1306285 w 1306285"/>
              <a:gd name="connsiteY2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5" h="1320800">
                <a:moveTo>
                  <a:pt x="0" y="1320800"/>
                </a:moveTo>
                <a:lnTo>
                  <a:pt x="43542" y="1277257"/>
                </a:lnTo>
                <a:lnTo>
                  <a:pt x="1306285" y="0"/>
                </a:lnTo>
              </a:path>
            </a:pathLst>
          </a:custGeom>
          <a:solidFill>
            <a:srgbClr val="261F1C"/>
          </a:solidFill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07" name="组合 114">
            <a:extLst>
              <a:ext uri="{FF2B5EF4-FFF2-40B4-BE49-F238E27FC236}">
                <a16:creationId xmlns:a16="http://schemas.microsoft.com/office/drawing/2014/main" id="{21EB0087-295F-DC46-BBF3-01548D98B192}"/>
              </a:ext>
            </a:extLst>
          </p:cNvPr>
          <p:cNvGrpSpPr/>
          <p:nvPr/>
        </p:nvGrpSpPr>
        <p:grpSpPr>
          <a:xfrm>
            <a:off x="8087404" y="2770344"/>
            <a:ext cx="509896" cy="400828"/>
            <a:chOff x="5297488" y="2511425"/>
            <a:chExt cx="407988" cy="32067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99BEF26B-D0A3-9F4E-9028-5D3F51D0E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7488" y="2511425"/>
              <a:ext cx="322263" cy="239713"/>
            </a:xfrm>
            <a:custGeom>
              <a:avLst/>
              <a:gdLst>
                <a:gd name="T0" fmla="*/ 15 w 131"/>
                <a:gd name="T1" fmla="*/ 92 h 97"/>
                <a:gd name="T2" fmla="*/ 6 w 131"/>
                <a:gd name="T3" fmla="*/ 83 h 97"/>
                <a:gd name="T4" fmla="*/ 6 w 131"/>
                <a:gd name="T5" fmla="*/ 15 h 97"/>
                <a:gd name="T6" fmla="*/ 15 w 131"/>
                <a:gd name="T7" fmla="*/ 6 h 97"/>
                <a:gd name="T8" fmla="*/ 117 w 131"/>
                <a:gd name="T9" fmla="*/ 6 h 97"/>
                <a:gd name="T10" fmla="*/ 126 w 131"/>
                <a:gd name="T11" fmla="*/ 15 h 97"/>
                <a:gd name="T12" fmla="*/ 126 w 131"/>
                <a:gd name="T13" fmla="*/ 23 h 97"/>
                <a:gd name="T14" fmla="*/ 131 w 131"/>
                <a:gd name="T15" fmla="*/ 23 h 97"/>
                <a:gd name="T16" fmla="*/ 131 w 131"/>
                <a:gd name="T17" fmla="*/ 15 h 97"/>
                <a:gd name="T18" fmla="*/ 117 w 131"/>
                <a:gd name="T19" fmla="*/ 0 h 97"/>
                <a:gd name="T20" fmla="*/ 15 w 131"/>
                <a:gd name="T21" fmla="*/ 0 h 97"/>
                <a:gd name="T22" fmla="*/ 0 w 131"/>
                <a:gd name="T23" fmla="*/ 15 h 97"/>
                <a:gd name="T24" fmla="*/ 0 w 131"/>
                <a:gd name="T25" fmla="*/ 83 h 97"/>
                <a:gd name="T26" fmla="*/ 15 w 131"/>
                <a:gd name="T27" fmla="*/ 97 h 97"/>
                <a:gd name="T28" fmla="*/ 97 w 131"/>
                <a:gd name="T29" fmla="*/ 97 h 97"/>
                <a:gd name="T30" fmla="*/ 97 w 131"/>
                <a:gd name="T31" fmla="*/ 92 h 97"/>
                <a:gd name="T32" fmla="*/ 15 w 131"/>
                <a:gd name="T33" fmla="*/ 9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" h="97">
                  <a:moveTo>
                    <a:pt x="15" y="92"/>
                  </a:moveTo>
                  <a:cubicBezTo>
                    <a:pt x="10" y="92"/>
                    <a:pt x="6" y="88"/>
                    <a:pt x="6" y="8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0"/>
                    <a:pt x="10" y="6"/>
                    <a:pt x="15" y="6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22" y="6"/>
                    <a:pt x="126" y="10"/>
                    <a:pt x="126" y="15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1" y="15"/>
                    <a:pt x="131" y="15"/>
                    <a:pt x="131" y="15"/>
                  </a:cubicBezTo>
                  <a:cubicBezTo>
                    <a:pt x="131" y="7"/>
                    <a:pt x="125" y="0"/>
                    <a:pt x="11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91"/>
                    <a:pt x="7" y="97"/>
                    <a:pt x="15" y="97"/>
                  </a:cubicBezTo>
                  <a:cubicBezTo>
                    <a:pt x="97" y="97"/>
                    <a:pt x="97" y="97"/>
                    <a:pt x="97" y="97"/>
                  </a:cubicBezTo>
                  <a:cubicBezTo>
                    <a:pt x="97" y="92"/>
                    <a:pt x="97" y="92"/>
                    <a:pt x="97" y="92"/>
                  </a:cubicBezTo>
                  <a:lnTo>
                    <a:pt x="15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91F3335C-1D0A-1843-B1BA-67223DBD2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1963" y="2663825"/>
              <a:ext cx="163513" cy="168275"/>
            </a:xfrm>
            <a:custGeom>
              <a:avLst/>
              <a:gdLst>
                <a:gd name="T0" fmla="*/ 58 w 67"/>
                <a:gd name="T1" fmla="*/ 0 h 68"/>
                <a:gd name="T2" fmla="*/ 46 w 67"/>
                <a:gd name="T3" fmla="*/ 0 h 68"/>
                <a:gd name="T4" fmla="*/ 37 w 67"/>
                <a:gd name="T5" fmla="*/ 37 h 68"/>
                <a:gd name="T6" fmla="*/ 33 w 67"/>
                <a:gd name="T7" fmla="*/ 8 h 68"/>
                <a:gd name="T8" fmla="*/ 29 w 67"/>
                <a:gd name="T9" fmla="*/ 37 h 68"/>
                <a:gd name="T10" fmla="*/ 21 w 67"/>
                <a:gd name="T11" fmla="*/ 0 h 68"/>
                <a:gd name="T12" fmla="*/ 9 w 67"/>
                <a:gd name="T13" fmla="*/ 0 h 68"/>
                <a:gd name="T14" fmla="*/ 0 w 67"/>
                <a:gd name="T15" fmla="*/ 8 h 68"/>
                <a:gd name="T16" fmla="*/ 0 w 67"/>
                <a:gd name="T17" fmla="*/ 60 h 68"/>
                <a:gd name="T18" fmla="*/ 9 w 67"/>
                <a:gd name="T19" fmla="*/ 68 h 68"/>
                <a:gd name="T20" fmla="*/ 58 w 67"/>
                <a:gd name="T21" fmla="*/ 68 h 68"/>
                <a:gd name="T22" fmla="*/ 67 w 67"/>
                <a:gd name="T23" fmla="*/ 60 h 68"/>
                <a:gd name="T24" fmla="*/ 67 w 67"/>
                <a:gd name="T25" fmla="*/ 8 h 68"/>
                <a:gd name="T26" fmla="*/ 58 w 67"/>
                <a:gd name="T2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68">
                  <a:moveTo>
                    <a:pt x="58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5"/>
                    <a:pt x="4" y="68"/>
                    <a:pt x="9" y="68"/>
                  </a:cubicBezTo>
                  <a:cubicBezTo>
                    <a:pt x="58" y="68"/>
                    <a:pt x="58" y="68"/>
                    <a:pt x="58" y="68"/>
                  </a:cubicBezTo>
                  <a:cubicBezTo>
                    <a:pt x="63" y="68"/>
                    <a:pt x="67" y="65"/>
                    <a:pt x="67" y="60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4"/>
                    <a:pt x="63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F1409E6F-A82C-B049-B406-6B79AD8B2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0063" y="2573338"/>
              <a:ext cx="87313" cy="103188"/>
            </a:xfrm>
            <a:custGeom>
              <a:avLst/>
              <a:gdLst>
                <a:gd name="T0" fmla="*/ 9 w 35"/>
                <a:gd name="T1" fmla="*/ 35 h 42"/>
                <a:gd name="T2" fmla="*/ 9 w 35"/>
                <a:gd name="T3" fmla="*/ 36 h 42"/>
                <a:gd name="T4" fmla="*/ 15 w 35"/>
                <a:gd name="T5" fmla="*/ 36 h 42"/>
                <a:gd name="T6" fmla="*/ 17 w 35"/>
                <a:gd name="T7" fmla="*/ 42 h 42"/>
                <a:gd name="T8" fmla="*/ 20 w 35"/>
                <a:gd name="T9" fmla="*/ 36 h 42"/>
                <a:gd name="T10" fmla="*/ 26 w 35"/>
                <a:gd name="T11" fmla="*/ 36 h 42"/>
                <a:gd name="T12" fmla="*/ 26 w 35"/>
                <a:gd name="T13" fmla="*/ 35 h 42"/>
                <a:gd name="T14" fmla="*/ 35 w 35"/>
                <a:gd name="T15" fmla="*/ 26 h 42"/>
                <a:gd name="T16" fmla="*/ 35 w 35"/>
                <a:gd name="T17" fmla="*/ 9 h 42"/>
                <a:gd name="T18" fmla="*/ 26 w 35"/>
                <a:gd name="T19" fmla="*/ 0 h 42"/>
                <a:gd name="T20" fmla="*/ 9 w 35"/>
                <a:gd name="T21" fmla="*/ 0 h 42"/>
                <a:gd name="T22" fmla="*/ 0 w 35"/>
                <a:gd name="T23" fmla="*/ 9 h 42"/>
                <a:gd name="T24" fmla="*/ 0 w 35"/>
                <a:gd name="T25" fmla="*/ 26 h 42"/>
                <a:gd name="T26" fmla="*/ 9 w 35"/>
                <a:gd name="T27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2">
                  <a:moveTo>
                    <a:pt x="9" y="35"/>
                  </a:moveTo>
                  <a:cubicBezTo>
                    <a:pt x="9" y="36"/>
                    <a:pt x="9" y="36"/>
                    <a:pt x="9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31" y="35"/>
                    <a:pt x="35" y="31"/>
                    <a:pt x="35" y="26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4"/>
                    <a:pt x="31" y="0"/>
                    <a:pt x="2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1"/>
                    <a:pt x="4" y="35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132C9DFC-6F47-A647-AEA1-76C038B92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2413" y="2605088"/>
              <a:ext cx="203200" cy="109538"/>
            </a:xfrm>
            <a:custGeom>
              <a:avLst/>
              <a:gdLst>
                <a:gd name="T0" fmla="*/ 116 w 128"/>
                <a:gd name="T1" fmla="*/ 9 h 69"/>
                <a:gd name="T2" fmla="*/ 91 w 128"/>
                <a:gd name="T3" fmla="*/ 34 h 69"/>
                <a:gd name="T4" fmla="*/ 79 w 128"/>
                <a:gd name="T5" fmla="*/ 20 h 69"/>
                <a:gd name="T6" fmla="*/ 38 w 128"/>
                <a:gd name="T7" fmla="*/ 59 h 69"/>
                <a:gd name="T8" fmla="*/ 15 w 128"/>
                <a:gd name="T9" fmla="*/ 50 h 69"/>
                <a:gd name="T10" fmla="*/ 0 w 128"/>
                <a:gd name="T11" fmla="*/ 65 h 69"/>
                <a:gd name="T12" fmla="*/ 3 w 128"/>
                <a:gd name="T13" fmla="*/ 69 h 69"/>
                <a:gd name="T14" fmla="*/ 17 w 128"/>
                <a:gd name="T15" fmla="*/ 55 h 69"/>
                <a:gd name="T16" fmla="*/ 40 w 128"/>
                <a:gd name="T17" fmla="*/ 64 h 69"/>
                <a:gd name="T18" fmla="*/ 79 w 128"/>
                <a:gd name="T19" fmla="*/ 26 h 69"/>
                <a:gd name="T20" fmla="*/ 91 w 128"/>
                <a:gd name="T21" fmla="*/ 40 h 69"/>
                <a:gd name="T22" fmla="*/ 119 w 128"/>
                <a:gd name="T23" fmla="*/ 12 h 69"/>
                <a:gd name="T24" fmla="*/ 124 w 128"/>
                <a:gd name="T25" fmla="*/ 17 h 69"/>
                <a:gd name="T26" fmla="*/ 128 w 128"/>
                <a:gd name="T27" fmla="*/ 0 h 69"/>
                <a:gd name="T28" fmla="*/ 111 w 128"/>
                <a:gd name="T29" fmla="*/ 5 h 69"/>
                <a:gd name="T30" fmla="*/ 116 w 128"/>
                <a:gd name="T31" fmla="*/ 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8" h="69">
                  <a:moveTo>
                    <a:pt x="116" y="9"/>
                  </a:moveTo>
                  <a:lnTo>
                    <a:pt x="91" y="34"/>
                  </a:lnTo>
                  <a:lnTo>
                    <a:pt x="79" y="20"/>
                  </a:lnTo>
                  <a:lnTo>
                    <a:pt x="38" y="59"/>
                  </a:lnTo>
                  <a:lnTo>
                    <a:pt x="15" y="50"/>
                  </a:lnTo>
                  <a:lnTo>
                    <a:pt x="0" y="65"/>
                  </a:lnTo>
                  <a:lnTo>
                    <a:pt x="3" y="69"/>
                  </a:lnTo>
                  <a:lnTo>
                    <a:pt x="17" y="55"/>
                  </a:lnTo>
                  <a:lnTo>
                    <a:pt x="40" y="64"/>
                  </a:lnTo>
                  <a:lnTo>
                    <a:pt x="79" y="26"/>
                  </a:lnTo>
                  <a:lnTo>
                    <a:pt x="91" y="40"/>
                  </a:lnTo>
                  <a:lnTo>
                    <a:pt x="119" y="12"/>
                  </a:lnTo>
                  <a:lnTo>
                    <a:pt x="124" y="17"/>
                  </a:lnTo>
                  <a:lnTo>
                    <a:pt x="128" y="0"/>
                  </a:lnTo>
                  <a:lnTo>
                    <a:pt x="111" y="5"/>
                  </a:lnTo>
                  <a:lnTo>
                    <a:pt x="116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131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81" grpId="0" animBg="1"/>
      <p:bldP spid="89" grpId="0" animBg="1"/>
      <p:bldP spid="101" grpId="0" animBg="1"/>
      <p:bldP spid="10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31D811-0488-0DA3-D8C3-AEE173AC1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E9DEFB-F6B6-0052-D567-B2B8718ED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Тут буде </a:t>
            </a:r>
            <a:r>
              <a:rPr lang="uk-UA" dirty="0" err="1"/>
              <a:t>роад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A0C920A-64B4-96B8-4D45-DD3DBEB00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495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94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Mind map</a:t>
            </a:r>
            <a:endParaRPr lang="en-UA" dirty="0"/>
          </a:p>
        </p:txBody>
      </p:sp>
      <p:grpSp>
        <p:nvGrpSpPr>
          <p:cNvPr id="4" name="组合 1">
            <a:extLst>
              <a:ext uri="{FF2B5EF4-FFF2-40B4-BE49-F238E27FC236}">
                <a16:creationId xmlns:a16="http://schemas.microsoft.com/office/drawing/2014/main" id="{2CF13DF9-9D71-FE42-AF70-897C1C1DDA1C}"/>
              </a:ext>
            </a:extLst>
          </p:cNvPr>
          <p:cNvGrpSpPr/>
          <p:nvPr/>
        </p:nvGrpSpPr>
        <p:grpSpPr>
          <a:xfrm>
            <a:off x="5186310" y="2055093"/>
            <a:ext cx="1819380" cy="3776112"/>
            <a:chOff x="4923304" y="1684213"/>
            <a:chExt cx="2229277" cy="4626854"/>
          </a:xfrm>
        </p:grpSpPr>
        <p:sp>
          <p:nvSpPr>
            <p:cNvPr id="5" name="Freeform 4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71CEFFB3-47C7-9F42-940E-4532F34282FE}"/>
                </a:ext>
              </a:extLst>
            </p:cNvPr>
            <p:cNvSpPr/>
            <p:nvPr/>
          </p:nvSpPr>
          <p:spPr>
            <a:xfrm>
              <a:off x="5793154" y="2315778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100" b="1" kern="1200" dirty="0">
                  <a:solidFill>
                    <a:srgbClr val="595959">
                      <a:hueOff val="0"/>
                      <a:satOff val="0"/>
                      <a:lumOff val="0"/>
                      <a:alphaOff val="0"/>
                    </a:srgb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</a:p>
          </p:txBody>
        </p:sp>
        <p:sp>
          <p:nvSpPr>
            <p:cNvPr id="6" name="Freeform 5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4923B1A9-4BDE-6945-AA3B-2466172733B1}"/>
                </a:ext>
              </a:extLst>
            </p:cNvPr>
            <p:cNvSpPr/>
            <p:nvPr/>
          </p:nvSpPr>
          <p:spPr>
            <a:xfrm>
              <a:off x="5306522" y="3320269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100" b="1" kern="1200" dirty="0">
                  <a:solidFill>
                    <a:srgbClr val="595959">
                      <a:hueOff val="0"/>
                      <a:satOff val="0"/>
                      <a:lumOff val="0"/>
                      <a:alphaOff val="0"/>
                    </a:srgb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</a:p>
          </p:txBody>
        </p:sp>
        <p:sp>
          <p:nvSpPr>
            <p:cNvPr id="7" name="Freeform 6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EC874660-1513-6B4C-A80F-AD05AC09EF91}"/>
                </a:ext>
              </a:extLst>
            </p:cNvPr>
            <p:cNvSpPr/>
            <p:nvPr/>
          </p:nvSpPr>
          <p:spPr>
            <a:xfrm>
              <a:off x="5793154" y="4299283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100" b="1" kern="1200">
                <a:solidFill>
                  <a:srgbClr val="595959">
                    <a:hueOff val="0"/>
                    <a:satOff val="0"/>
                    <a:lumOff val="0"/>
                    <a:alphaOff val="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8" name="Freeform 7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3508B5E7-F1C4-5840-B4ED-8A32086E06B6}"/>
                </a:ext>
              </a:extLst>
            </p:cNvPr>
            <p:cNvSpPr/>
            <p:nvPr/>
          </p:nvSpPr>
          <p:spPr>
            <a:xfrm>
              <a:off x="5306522" y="5329250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100" b="1" kern="1200" dirty="0">
                  <a:solidFill>
                    <a:srgbClr val="595959">
                      <a:hueOff val="0"/>
                      <a:satOff val="0"/>
                      <a:lumOff val="0"/>
                      <a:alphaOff val="0"/>
                    </a:srgb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</a:p>
          </p:txBody>
        </p:sp>
        <p:grpSp>
          <p:nvGrpSpPr>
            <p:cNvPr id="9" name="Group 8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6078E9E7-6F42-AA41-B27E-49151C597E61}"/>
                </a:ext>
              </a:extLst>
            </p:cNvPr>
            <p:cNvGrpSpPr/>
            <p:nvPr/>
          </p:nvGrpSpPr>
          <p:grpSpPr>
            <a:xfrm>
              <a:off x="5407972" y="3693193"/>
              <a:ext cx="1744609" cy="1744787"/>
              <a:chOff x="5466028" y="3573608"/>
              <a:chExt cx="1744609" cy="1744787"/>
            </a:xfrm>
          </p:grpSpPr>
          <p:sp>
            <p:nvSpPr>
              <p:cNvPr id="19" name="Circular Arrow 18">
                <a:extLst>
                  <a:ext uri="{FF2B5EF4-FFF2-40B4-BE49-F238E27FC236}">
                    <a16:creationId xmlns:a16="http://schemas.microsoft.com/office/drawing/2014/main" id="{5902EFAC-1100-0B4D-B407-081ABAE3A1BA}"/>
                  </a:ext>
                </a:extLst>
              </p:cNvPr>
              <p:cNvSpPr/>
              <p:nvPr/>
            </p:nvSpPr>
            <p:spPr>
              <a:xfrm>
                <a:off x="5466028" y="3573608"/>
                <a:ext cx="1744609" cy="1744787"/>
              </a:xfrm>
              <a:prstGeom prst="circularArrow">
                <a:avLst>
                  <a:gd name="adj1" fmla="val 10980"/>
                  <a:gd name="adj2" fmla="val 1142322"/>
                  <a:gd name="adj3" fmla="val 4500000"/>
                  <a:gd name="adj4" fmla="val 13500000"/>
                  <a:gd name="adj5" fmla="val 12500"/>
                </a:avLst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071EED87-77EF-6F44-B9CE-7EA034B2AE80}"/>
                  </a:ext>
                </a:extLst>
              </p:cNvPr>
              <p:cNvSpPr/>
              <p:nvPr/>
            </p:nvSpPr>
            <p:spPr>
              <a:xfrm>
                <a:off x="6018081" y="4121528"/>
                <a:ext cx="584388" cy="584388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C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10" name="Group 9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EC07C967-B5E6-C74E-AD2A-BD40C8779A11}"/>
                </a:ext>
              </a:extLst>
            </p:cNvPr>
            <p:cNvGrpSpPr/>
            <p:nvPr/>
          </p:nvGrpSpPr>
          <p:grpSpPr>
            <a:xfrm>
              <a:off x="5047662" y="4811504"/>
              <a:ext cx="1498839" cy="1499563"/>
              <a:chOff x="5105718" y="4691919"/>
              <a:chExt cx="1498839" cy="1499563"/>
            </a:xfrm>
          </p:grpSpPr>
          <p:sp>
            <p:nvSpPr>
              <p:cNvPr id="17" name="Block Arc 16">
                <a:extLst>
                  <a:ext uri="{FF2B5EF4-FFF2-40B4-BE49-F238E27FC236}">
                    <a16:creationId xmlns:a16="http://schemas.microsoft.com/office/drawing/2014/main" id="{08140BC7-A757-D249-BBA3-C76DDE88ECC3}"/>
                  </a:ext>
                </a:extLst>
              </p:cNvPr>
              <p:cNvSpPr/>
              <p:nvPr/>
            </p:nvSpPr>
            <p:spPr>
              <a:xfrm>
                <a:off x="5105718" y="4691919"/>
                <a:ext cx="1498839" cy="1499563"/>
              </a:xfrm>
              <a:prstGeom prst="blockArc">
                <a:avLst>
                  <a:gd name="adj1" fmla="val 0"/>
                  <a:gd name="adj2" fmla="val 18900000"/>
                  <a:gd name="adj3" fmla="val 12740"/>
                </a:avLst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86143A44-E28B-A447-93A8-496C9D0434CE}"/>
                  </a:ext>
                </a:extLst>
              </p:cNvPr>
              <p:cNvSpPr/>
              <p:nvPr/>
            </p:nvSpPr>
            <p:spPr>
              <a:xfrm>
                <a:off x="5576543" y="5163711"/>
                <a:ext cx="584388" cy="584388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D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11" name="Group 10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BF41C622-7D5B-1F47-A66C-11A27984D68B}"/>
                </a:ext>
              </a:extLst>
            </p:cNvPr>
            <p:cNvGrpSpPr/>
            <p:nvPr/>
          </p:nvGrpSpPr>
          <p:grpSpPr>
            <a:xfrm>
              <a:off x="4923304" y="2686852"/>
              <a:ext cx="1744609" cy="1744787"/>
              <a:chOff x="4981360" y="2567267"/>
              <a:chExt cx="1744609" cy="1744787"/>
            </a:xfrm>
          </p:grpSpPr>
          <p:sp>
            <p:nvSpPr>
              <p:cNvPr id="15" name="Shape 14">
                <a:extLst>
                  <a:ext uri="{FF2B5EF4-FFF2-40B4-BE49-F238E27FC236}">
                    <a16:creationId xmlns:a16="http://schemas.microsoft.com/office/drawing/2014/main" id="{E6D6344C-31DC-3946-8046-46F889444BA7}"/>
                  </a:ext>
                </a:extLst>
              </p:cNvPr>
              <p:cNvSpPr/>
              <p:nvPr/>
            </p:nvSpPr>
            <p:spPr>
              <a:xfrm>
                <a:off x="4981360" y="2567267"/>
                <a:ext cx="1744609" cy="1744787"/>
              </a:xfrm>
              <a:prstGeom prst="leftCircularArrow">
                <a:avLst>
                  <a:gd name="adj1" fmla="val 10980"/>
                  <a:gd name="adj2" fmla="val 1142322"/>
                  <a:gd name="adj3" fmla="val 6300000"/>
                  <a:gd name="adj4" fmla="val 18900000"/>
                  <a:gd name="adj5" fmla="val 1250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2BAE6471-CFF3-B945-8CF5-5C02EB1795E7}"/>
                  </a:ext>
                </a:extLst>
              </p:cNvPr>
              <p:cNvSpPr/>
              <p:nvPr/>
            </p:nvSpPr>
            <p:spPr>
              <a:xfrm>
                <a:off x="5576543" y="3163803"/>
                <a:ext cx="584388" cy="584388"/>
              </a:xfrm>
              <a:prstGeom prst="ellipse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B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12" name="Group 11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163EDCB4-DCC1-3045-92AB-BF51E47552F4}"/>
                </a:ext>
              </a:extLst>
            </p:cNvPr>
            <p:cNvGrpSpPr/>
            <p:nvPr/>
          </p:nvGrpSpPr>
          <p:grpSpPr>
            <a:xfrm>
              <a:off x="5407972" y="1684213"/>
              <a:ext cx="1744609" cy="1744787"/>
              <a:chOff x="5466028" y="1564628"/>
              <a:chExt cx="1744609" cy="1744787"/>
            </a:xfrm>
          </p:grpSpPr>
          <p:sp>
            <p:nvSpPr>
              <p:cNvPr id="13" name="Circular Arrow 12">
                <a:extLst>
                  <a:ext uri="{FF2B5EF4-FFF2-40B4-BE49-F238E27FC236}">
                    <a16:creationId xmlns:a16="http://schemas.microsoft.com/office/drawing/2014/main" id="{83C2A2E4-05E2-EB4D-8DD5-4DC8E18C862B}"/>
                  </a:ext>
                </a:extLst>
              </p:cNvPr>
              <p:cNvSpPr/>
              <p:nvPr/>
            </p:nvSpPr>
            <p:spPr>
              <a:xfrm>
                <a:off x="5466028" y="1564628"/>
                <a:ext cx="1744609" cy="1744787"/>
              </a:xfrm>
              <a:prstGeom prst="circularArrow">
                <a:avLst>
                  <a:gd name="adj1" fmla="val 10980"/>
                  <a:gd name="adj2" fmla="val 1142322"/>
                  <a:gd name="adj3" fmla="val 4500000"/>
                  <a:gd name="adj4" fmla="val 10800000"/>
                  <a:gd name="adj5" fmla="val 12500"/>
                </a:avLst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595AE00-7FD9-3E42-893F-83785B60F62B}"/>
                  </a:ext>
                </a:extLst>
              </p:cNvPr>
              <p:cNvSpPr/>
              <p:nvPr/>
            </p:nvSpPr>
            <p:spPr>
              <a:xfrm>
                <a:off x="6050547" y="2147096"/>
                <a:ext cx="584388" cy="584388"/>
              </a:xfrm>
              <a:prstGeom prst="ellipse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A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21" name="组合 33">
            <a:extLst>
              <a:ext uri="{FF2B5EF4-FFF2-40B4-BE49-F238E27FC236}">
                <a16:creationId xmlns:a16="http://schemas.microsoft.com/office/drawing/2014/main" id="{AB3F148F-6E87-5B42-BA04-3BC69914313D}"/>
              </a:ext>
            </a:extLst>
          </p:cNvPr>
          <p:cNvGrpSpPr/>
          <p:nvPr/>
        </p:nvGrpSpPr>
        <p:grpSpPr>
          <a:xfrm>
            <a:off x="7005690" y="2278416"/>
            <a:ext cx="2862706" cy="728982"/>
            <a:chOff x="729432" y="3492147"/>
            <a:chExt cx="2862706" cy="728982"/>
          </a:xfrm>
        </p:grpSpPr>
        <p:sp>
          <p:nvSpPr>
            <p:cNvPr id="22" name="矩形 34">
              <a:extLst>
                <a:ext uri="{FF2B5EF4-FFF2-40B4-BE49-F238E27FC236}">
                  <a16:creationId xmlns:a16="http://schemas.microsoft.com/office/drawing/2014/main" id="{E89AE25D-A166-8C47-9C23-5F94FB141FA3}"/>
                </a:ext>
              </a:extLst>
            </p:cNvPr>
            <p:cNvSpPr/>
            <p:nvPr/>
          </p:nvSpPr>
          <p:spPr>
            <a:xfrm>
              <a:off x="874714" y="3800644"/>
              <a:ext cx="2717424" cy="2951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23" name="矩形 35">
              <a:extLst>
                <a:ext uri="{FF2B5EF4-FFF2-40B4-BE49-F238E27FC236}">
                  <a16:creationId xmlns:a16="http://schemas.microsoft.com/office/drawing/2014/main" id="{39A755D7-D049-4F44-8DD1-7C70AB604316}"/>
                </a:ext>
              </a:extLst>
            </p:cNvPr>
            <p:cNvSpPr/>
            <p:nvPr/>
          </p:nvSpPr>
          <p:spPr>
            <a:xfrm>
              <a:off x="729432" y="3492147"/>
              <a:ext cx="2490334" cy="7289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uk-UA" altLang="zh-CN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Крок 1. Визначити тему та ідею</a:t>
              </a:r>
              <a:endPara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grpSp>
        <p:nvGrpSpPr>
          <p:cNvPr id="24" name="组合 36">
            <a:extLst>
              <a:ext uri="{FF2B5EF4-FFF2-40B4-BE49-F238E27FC236}">
                <a16:creationId xmlns:a16="http://schemas.microsoft.com/office/drawing/2014/main" id="{FCC9E676-400C-884C-BF17-B262D0222AF0}"/>
              </a:ext>
            </a:extLst>
          </p:cNvPr>
          <p:cNvGrpSpPr/>
          <p:nvPr/>
        </p:nvGrpSpPr>
        <p:grpSpPr>
          <a:xfrm>
            <a:off x="7005690" y="3935716"/>
            <a:ext cx="2862706" cy="728982"/>
            <a:chOff x="729432" y="3451823"/>
            <a:chExt cx="2862706" cy="728982"/>
          </a:xfrm>
        </p:grpSpPr>
        <p:sp>
          <p:nvSpPr>
            <p:cNvPr id="25" name="矩形 40">
              <a:extLst>
                <a:ext uri="{FF2B5EF4-FFF2-40B4-BE49-F238E27FC236}">
                  <a16:creationId xmlns:a16="http://schemas.microsoft.com/office/drawing/2014/main" id="{417635EC-A970-BA42-9075-98EA3A76F4B2}"/>
                </a:ext>
              </a:extLst>
            </p:cNvPr>
            <p:cNvSpPr/>
            <p:nvPr/>
          </p:nvSpPr>
          <p:spPr>
            <a:xfrm>
              <a:off x="874713" y="3800644"/>
              <a:ext cx="2717425" cy="2951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26" name="矩形 41">
              <a:extLst>
                <a:ext uri="{FF2B5EF4-FFF2-40B4-BE49-F238E27FC236}">
                  <a16:creationId xmlns:a16="http://schemas.microsoft.com/office/drawing/2014/main" id="{45901CF8-3E82-2249-A55F-E65587DB8B94}"/>
                </a:ext>
              </a:extLst>
            </p:cNvPr>
            <p:cNvSpPr/>
            <p:nvPr/>
          </p:nvSpPr>
          <p:spPr>
            <a:xfrm>
              <a:off x="729432" y="3451823"/>
              <a:ext cx="2862705" cy="7289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uk-UA" altLang="zh-CN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Крок 3. Додати підкатегорії та деталі</a:t>
              </a:r>
              <a:endPara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grpSp>
        <p:nvGrpSpPr>
          <p:cNvPr id="27" name="组合 42">
            <a:extLst>
              <a:ext uri="{FF2B5EF4-FFF2-40B4-BE49-F238E27FC236}">
                <a16:creationId xmlns:a16="http://schemas.microsoft.com/office/drawing/2014/main" id="{A9D422EA-1810-434F-AD1C-C6EFD4D7926B}"/>
              </a:ext>
            </a:extLst>
          </p:cNvPr>
          <p:cNvGrpSpPr/>
          <p:nvPr/>
        </p:nvGrpSpPr>
        <p:grpSpPr>
          <a:xfrm>
            <a:off x="1941095" y="2997338"/>
            <a:ext cx="3064451" cy="728982"/>
            <a:chOff x="1344675" y="3451823"/>
            <a:chExt cx="3064451" cy="728982"/>
          </a:xfrm>
        </p:grpSpPr>
        <p:sp>
          <p:nvSpPr>
            <p:cNvPr id="28" name="矩形 43">
              <a:extLst>
                <a:ext uri="{FF2B5EF4-FFF2-40B4-BE49-F238E27FC236}">
                  <a16:creationId xmlns:a16="http://schemas.microsoft.com/office/drawing/2014/main" id="{82704E1F-46D9-6B43-97A4-2F15CECE3B46}"/>
                </a:ext>
              </a:extLst>
            </p:cNvPr>
            <p:cNvSpPr/>
            <p:nvPr/>
          </p:nvSpPr>
          <p:spPr>
            <a:xfrm>
              <a:off x="1493637" y="3800644"/>
              <a:ext cx="2915489" cy="2951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29" name="矩形 44">
              <a:extLst>
                <a:ext uri="{FF2B5EF4-FFF2-40B4-BE49-F238E27FC236}">
                  <a16:creationId xmlns:a16="http://schemas.microsoft.com/office/drawing/2014/main" id="{5F473D60-3840-964A-AE77-4B3A3E9A8C54}"/>
                </a:ext>
              </a:extLst>
            </p:cNvPr>
            <p:cNvSpPr/>
            <p:nvPr/>
          </p:nvSpPr>
          <p:spPr>
            <a:xfrm>
              <a:off x="1344675" y="3451823"/>
              <a:ext cx="3064451" cy="7289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uk-UA" altLang="zh-CN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Крок 2. Додати головні категорії</a:t>
              </a:r>
              <a:endPara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  <p:grpSp>
        <p:nvGrpSpPr>
          <p:cNvPr id="30" name="组合 45">
            <a:extLst>
              <a:ext uri="{FF2B5EF4-FFF2-40B4-BE49-F238E27FC236}">
                <a16:creationId xmlns:a16="http://schemas.microsoft.com/office/drawing/2014/main" id="{B319FABD-12D4-9F47-BB31-547FED1FC8BD}"/>
              </a:ext>
            </a:extLst>
          </p:cNvPr>
          <p:cNvGrpSpPr/>
          <p:nvPr/>
        </p:nvGrpSpPr>
        <p:grpSpPr>
          <a:xfrm>
            <a:off x="1475874" y="4786362"/>
            <a:ext cx="3529672" cy="728982"/>
            <a:chOff x="879454" y="3451823"/>
            <a:chExt cx="3529672" cy="728982"/>
          </a:xfrm>
        </p:grpSpPr>
        <p:sp>
          <p:nvSpPr>
            <p:cNvPr id="31" name="矩形 46">
              <a:extLst>
                <a:ext uri="{FF2B5EF4-FFF2-40B4-BE49-F238E27FC236}">
                  <a16:creationId xmlns:a16="http://schemas.microsoft.com/office/drawing/2014/main" id="{2AF631A7-3775-1E48-B488-C1601D94D94D}"/>
                </a:ext>
              </a:extLst>
            </p:cNvPr>
            <p:cNvSpPr/>
            <p:nvPr/>
          </p:nvSpPr>
          <p:spPr>
            <a:xfrm>
              <a:off x="1493637" y="3800644"/>
              <a:ext cx="2915489" cy="2951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32" name="矩形 47">
              <a:extLst>
                <a:ext uri="{FF2B5EF4-FFF2-40B4-BE49-F238E27FC236}">
                  <a16:creationId xmlns:a16="http://schemas.microsoft.com/office/drawing/2014/main" id="{B87F231D-97BD-884B-99C6-7D2EE964690C}"/>
                </a:ext>
              </a:extLst>
            </p:cNvPr>
            <p:cNvSpPr/>
            <p:nvPr/>
          </p:nvSpPr>
          <p:spPr>
            <a:xfrm>
              <a:off x="879454" y="3451823"/>
              <a:ext cx="3529672" cy="72898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uk-UA" altLang="zh-CN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Крок 4.  </a:t>
              </a:r>
              <a:r>
                <a:rPr lang="uk-UA" altLang="zh-CN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Georgia" panose="02040502050405020303" pitchFamily="18" charset="0"/>
                  <a:ea typeface="inpin heiti" panose="00000500000000000000" pitchFamily="2" charset="-122"/>
                  <a:sym typeface="inpin heiti" panose="00000500000000000000" pitchFamily="2" charset="-122"/>
                </a:rPr>
                <a:t>З’</a:t>
              </a:r>
              <a:r>
                <a:rPr lang="uk-UA" altLang="zh-CN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єднати та організувати інформацію</a:t>
              </a:r>
              <a:endPara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718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9FA107-9574-C90E-F437-9480EF701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ADC750-F7FA-FB27-ED76-82E395A49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Тут буде мапа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BAFEF5B-754B-890A-8574-B189F9186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417" y="-2575560"/>
            <a:ext cx="12487470" cy="1184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03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Опис застосунку</a:t>
            </a:r>
            <a:endParaRPr lang="en-UA" dirty="0"/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34253427-EFD1-6E43-AFAF-052371FB986E}"/>
              </a:ext>
            </a:extLst>
          </p:cNvPr>
          <p:cNvSpPr>
            <a:spLocks/>
          </p:cNvSpPr>
          <p:nvPr/>
        </p:nvSpPr>
        <p:spPr bwMode="auto">
          <a:xfrm>
            <a:off x="5481340" y="2478489"/>
            <a:ext cx="1199467" cy="1042233"/>
          </a:xfrm>
          <a:custGeom>
            <a:avLst/>
            <a:gdLst>
              <a:gd name="T0" fmla="*/ 0 w 267"/>
              <a:gd name="T1" fmla="*/ 232 h 232"/>
              <a:gd name="T2" fmla="*/ 135 w 267"/>
              <a:gd name="T3" fmla="*/ 0 h 232"/>
              <a:gd name="T4" fmla="*/ 267 w 267"/>
              <a:gd name="T5" fmla="*/ 232 h 232"/>
              <a:gd name="T6" fmla="*/ 0 w 267"/>
              <a:gd name="T7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" h="232">
                <a:moveTo>
                  <a:pt x="0" y="232"/>
                </a:moveTo>
                <a:lnTo>
                  <a:pt x="135" y="0"/>
                </a:lnTo>
                <a:lnTo>
                  <a:pt x="267" y="232"/>
                </a:lnTo>
                <a:lnTo>
                  <a:pt x="0" y="232"/>
                </a:lnTo>
                <a:close/>
              </a:path>
            </a:pathLst>
          </a:custGeom>
          <a:solidFill>
            <a:schemeClr val="accent1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r>
              <a:rPr lang="uk-UA" altLang="zh-CN" sz="14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Інше</a:t>
            </a:r>
            <a:endParaRPr lang="zh-CN" altLang="en-US" sz="14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F8B45CE9-9445-1140-997E-16D8262D8437}"/>
              </a:ext>
            </a:extLst>
          </p:cNvPr>
          <p:cNvSpPr>
            <a:spLocks/>
          </p:cNvSpPr>
          <p:nvPr/>
        </p:nvSpPr>
        <p:spPr bwMode="auto">
          <a:xfrm>
            <a:off x="5068039" y="3740851"/>
            <a:ext cx="2026066" cy="489671"/>
          </a:xfrm>
          <a:custGeom>
            <a:avLst/>
            <a:gdLst>
              <a:gd name="T0" fmla="*/ 0 w 451"/>
              <a:gd name="T1" fmla="*/ 109 h 109"/>
              <a:gd name="T2" fmla="*/ 64 w 451"/>
              <a:gd name="T3" fmla="*/ 0 h 109"/>
              <a:gd name="T4" fmla="*/ 387 w 451"/>
              <a:gd name="T5" fmla="*/ 0 h 109"/>
              <a:gd name="T6" fmla="*/ 451 w 451"/>
              <a:gd name="T7" fmla="*/ 109 h 109"/>
              <a:gd name="T8" fmla="*/ 0 w 451"/>
              <a:gd name="T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1" h="109">
                <a:moveTo>
                  <a:pt x="0" y="109"/>
                </a:moveTo>
                <a:lnTo>
                  <a:pt x="64" y="0"/>
                </a:lnTo>
                <a:lnTo>
                  <a:pt x="387" y="0"/>
                </a:lnTo>
                <a:lnTo>
                  <a:pt x="451" y="109"/>
                </a:lnTo>
                <a:lnTo>
                  <a:pt x="0" y="109"/>
                </a:lnTo>
                <a:close/>
              </a:path>
            </a:pathLst>
          </a:custGeom>
          <a:solidFill>
            <a:schemeClr val="accent2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zh-CN" sz="14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Перегляд </a:t>
            </a:r>
            <a:r>
              <a:rPr lang="ru-RU" altLang="zh-CN" sz="1400" dirty="0" err="1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вмісту</a:t>
            </a:r>
            <a:r>
              <a:rPr lang="ru-RU" altLang="zh-CN" sz="14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архіву</a:t>
            </a:r>
            <a:endParaRPr lang="zh-CN" altLang="en-US" sz="14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5" name="Freeform 8">
            <a:extLst>
              <a:ext uri="{FF2B5EF4-FFF2-40B4-BE49-F238E27FC236}">
                <a16:creationId xmlns:a16="http://schemas.microsoft.com/office/drawing/2014/main" id="{0F9AA6C4-8DF3-3A40-AF39-6C9D57957940}"/>
              </a:ext>
            </a:extLst>
          </p:cNvPr>
          <p:cNvSpPr>
            <a:spLocks/>
          </p:cNvSpPr>
          <p:nvPr/>
        </p:nvSpPr>
        <p:spPr bwMode="auto">
          <a:xfrm>
            <a:off x="4663726" y="4455137"/>
            <a:ext cx="2843679" cy="485178"/>
          </a:xfrm>
          <a:custGeom>
            <a:avLst/>
            <a:gdLst>
              <a:gd name="T0" fmla="*/ 0 w 633"/>
              <a:gd name="T1" fmla="*/ 108 h 108"/>
              <a:gd name="T2" fmla="*/ 62 w 633"/>
              <a:gd name="T3" fmla="*/ 0 h 108"/>
              <a:gd name="T4" fmla="*/ 570 w 633"/>
              <a:gd name="T5" fmla="*/ 0 h 108"/>
              <a:gd name="T6" fmla="*/ 633 w 633"/>
              <a:gd name="T7" fmla="*/ 108 h 108"/>
              <a:gd name="T8" fmla="*/ 0 w 633"/>
              <a:gd name="T9" fmla="*/ 108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3" h="108">
                <a:moveTo>
                  <a:pt x="0" y="108"/>
                </a:moveTo>
                <a:lnTo>
                  <a:pt x="62" y="0"/>
                </a:lnTo>
                <a:lnTo>
                  <a:pt x="570" y="0"/>
                </a:lnTo>
                <a:lnTo>
                  <a:pt x="633" y="108"/>
                </a:lnTo>
                <a:lnTo>
                  <a:pt x="0" y="108"/>
                </a:lnTo>
                <a:close/>
              </a:path>
            </a:pathLst>
          </a:custGeom>
          <a:solidFill>
            <a:schemeClr val="accent1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zh-CN" dirty="0" err="1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Розархівація</a:t>
            </a:r>
            <a:r>
              <a:rPr lang="ru-RU" altLang="zh-CN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dirty="0" err="1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файлів</a:t>
            </a:r>
            <a:endParaRPr lang="zh-CN" altLang="en-US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6" name="Freeform 9">
            <a:extLst>
              <a:ext uri="{FF2B5EF4-FFF2-40B4-BE49-F238E27FC236}">
                <a16:creationId xmlns:a16="http://schemas.microsoft.com/office/drawing/2014/main" id="{779E0FA4-476E-4748-828E-888EEF69081C}"/>
              </a:ext>
            </a:extLst>
          </p:cNvPr>
          <p:cNvSpPr>
            <a:spLocks/>
          </p:cNvSpPr>
          <p:nvPr/>
        </p:nvSpPr>
        <p:spPr bwMode="auto">
          <a:xfrm>
            <a:off x="4039283" y="5164934"/>
            <a:ext cx="4097053" cy="862538"/>
          </a:xfrm>
          <a:custGeom>
            <a:avLst/>
            <a:gdLst>
              <a:gd name="T0" fmla="*/ 0 w 912"/>
              <a:gd name="T1" fmla="*/ 192 h 192"/>
              <a:gd name="T2" fmla="*/ 111 w 912"/>
              <a:gd name="T3" fmla="*/ 0 h 192"/>
              <a:gd name="T4" fmla="*/ 801 w 912"/>
              <a:gd name="T5" fmla="*/ 0 h 192"/>
              <a:gd name="T6" fmla="*/ 912 w 912"/>
              <a:gd name="T7" fmla="*/ 192 h 192"/>
              <a:gd name="T8" fmla="*/ 0 w 912"/>
              <a:gd name="T9" fmla="*/ 1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2" h="192">
                <a:moveTo>
                  <a:pt x="0" y="192"/>
                </a:moveTo>
                <a:lnTo>
                  <a:pt x="111" y="0"/>
                </a:lnTo>
                <a:lnTo>
                  <a:pt x="801" y="0"/>
                </a:lnTo>
                <a:lnTo>
                  <a:pt x="912" y="192"/>
                </a:lnTo>
                <a:lnTo>
                  <a:pt x="0" y="192"/>
                </a:lnTo>
                <a:close/>
              </a:path>
            </a:pathLst>
          </a:custGeom>
          <a:solidFill>
            <a:schemeClr val="accent2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altLang="zh-CN" sz="2000" dirty="0" err="1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Архівація</a:t>
            </a:r>
            <a:r>
              <a:rPr lang="ru-RU" altLang="zh-CN" sz="2000" dirty="0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2000" dirty="0" err="1">
                <a:solidFill>
                  <a:schemeClr val="bg1"/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файлів</a:t>
            </a:r>
            <a:endParaRPr lang="zh-CN" altLang="en-US" sz="20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7" name="Freeform 10">
            <a:extLst>
              <a:ext uri="{FF2B5EF4-FFF2-40B4-BE49-F238E27FC236}">
                <a16:creationId xmlns:a16="http://schemas.microsoft.com/office/drawing/2014/main" id="{887C9421-1E38-E449-833B-544C7EC7AE5D}"/>
              </a:ext>
            </a:extLst>
          </p:cNvPr>
          <p:cNvSpPr>
            <a:spLocks/>
          </p:cNvSpPr>
          <p:nvPr/>
        </p:nvSpPr>
        <p:spPr bwMode="auto">
          <a:xfrm>
            <a:off x="5481339" y="3520721"/>
            <a:ext cx="1325254" cy="220128"/>
          </a:xfrm>
          <a:custGeom>
            <a:avLst/>
            <a:gdLst>
              <a:gd name="T0" fmla="*/ 0 w 295"/>
              <a:gd name="T1" fmla="*/ 0 h 49"/>
              <a:gd name="T2" fmla="*/ 206 w 295"/>
              <a:gd name="T3" fmla="*/ 0 h 49"/>
              <a:gd name="T4" fmla="*/ 295 w 295"/>
              <a:gd name="T5" fmla="*/ 49 h 49"/>
              <a:gd name="T6" fmla="*/ 90 w 295"/>
              <a:gd name="T7" fmla="*/ 49 h 49"/>
              <a:gd name="T8" fmla="*/ 0 w 295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" h="49">
                <a:moveTo>
                  <a:pt x="0" y="0"/>
                </a:moveTo>
                <a:lnTo>
                  <a:pt x="206" y="0"/>
                </a:lnTo>
                <a:lnTo>
                  <a:pt x="295" y="49"/>
                </a:lnTo>
                <a:lnTo>
                  <a:pt x="90" y="4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8" name="Freeform 11">
            <a:extLst>
              <a:ext uri="{FF2B5EF4-FFF2-40B4-BE49-F238E27FC236}">
                <a16:creationId xmlns:a16="http://schemas.microsoft.com/office/drawing/2014/main" id="{4CE898C7-D520-A14C-9E71-37495CA9297B}"/>
              </a:ext>
            </a:extLst>
          </p:cNvPr>
          <p:cNvSpPr>
            <a:spLocks/>
          </p:cNvSpPr>
          <p:nvPr/>
        </p:nvSpPr>
        <p:spPr bwMode="auto">
          <a:xfrm>
            <a:off x="5068039" y="4230519"/>
            <a:ext cx="2156344" cy="224619"/>
          </a:xfrm>
          <a:custGeom>
            <a:avLst/>
            <a:gdLst>
              <a:gd name="T0" fmla="*/ 0 w 480"/>
              <a:gd name="T1" fmla="*/ 0 h 50"/>
              <a:gd name="T2" fmla="*/ 333 w 480"/>
              <a:gd name="T3" fmla="*/ 0 h 50"/>
              <a:gd name="T4" fmla="*/ 480 w 480"/>
              <a:gd name="T5" fmla="*/ 50 h 50"/>
              <a:gd name="T6" fmla="*/ 146 w 480"/>
              <a:gd name="T7" fmla="*/ 50 h 50"/>
              <a:gd name="T8" fmla="*/ 0 w 480"/>
              <a:gd name="T9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0" h="50">
                <a:moveTo>
                  <a:pt x="0" y="0"/>
                </a:moveTo>
                <a:lnTo>
                  <a:pt x="333" y="0"/>
                </a:lnTo>
                <a:lnTo>
                  <a:pt x="480" y="50"/>
                </a:lnTo>
                <a:lnTo>
                  <a:pt x="146" y="5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9" name="Freeform 12">
            <a:extLst>
              <a:ext uri="{FF2B5EF4-FFF2-40B4-BE49-F238E27FC236}">
                <a16:creationId xmlns:a16="http://schemas.microsoft.com/office/drawing/2014/main" id="{3F59445E-C967-5147-82EA-D8A1BC3C5D23}"/>
              </a:ext>
            </a:extLst>
          </p:cNvPr>
          <p:cNvSpPr>
            <a:spLocks/>
          </p:cNvSpPr>
          <p:nvPr/>
        </p:nvSpPr>
        <p:spPr bwMode="auto">
          <a:xfrm>
            <a:off x="4663726" y="4940316"/>
            <a:ext cx="2973957" cy="224619"/>
          </a:xfrm>
          <a:custGeom>
            <a:avLst/>
            <a:gdLst>
              <a:gd name="T0" fmla="*/ 0 w 662"/>
              <a:gd name="T1" fmla="*/ 0 h 50"/>
              <a:gd name="T2" fmla="*/ 461 w 662"/>
              <a:gd name="T3" fmla="*/ 0 h 50"/>
              <a:gd name="T4" fmla="*/ 662 w 662"/>
              <a:gd name="T5" fmla="*/ 50 h 50"/>
              <a:gd name="T6" fmla="*/ 201 w 662"/>
              <a:gd name="T7" fmla="*/ 50 h 50"/>
              <a:gd name="T8" fmla="*/ 0 w 662"/>
              <a:gd name="T9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2" h="50">
                <a:moveTo>
                  <a:pt x="0" y="0"/>
                </a:moveTo>
                <a:lnTo>
                  <a:pt x="461" y="0"/>
                </a:lnTo>
                <a:lnTo>
                  <a:pt x="662" y="50"/>
                </a:lnTo>
                <a:lnTo>
                  <a:pt x="201" y="5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8" name="Freeform 8">
            <a:extLst>
              <a:ext uri="{FF2B5EF4-FFF2-40B4-BE49-F238E27FC236}">
                <a16:creationId xmlns:a16="http://schemas.microsoft.com/office/drawing/2014/main" id="{66BAEE3E-CA8D-084E-92F1-8ED17C076A4D}"/>
              </a:ext>
            </a:extLst>
          </p:cNvPr>
          <p:cNvSpPr>
            <a:spLocks noEditPoints="1"/>
          </p:cNvSpPr>
          <p:nvPr/>
        </p:nvSpPr>
        <p:spPr bwMode="auto">
          <a:xfrm>
            <a:off x="10652288" y="5113951"/>
            <a:ext cx="307790" cy="326414"/>
          </a:xfrm>
          <a:custGeom>
            <a:avLst/>
            <a:gdLst>
              <a:gd name="T0" fmla="*/ 71 w 133"/>
              <a:gd name="T1" fmla="*/ 114 h 141"/>
              <a:gd name="T2" fmla="*/ 13 w 133"/>
              <a:gd name="T3" fmla="*/ 113 h 141"/>
              <a:gd name="T4" fmla="*/ 9 w 133"/>
              <a:gd name="T5" fmla="*/ 15 h 141"/>
              <a:gd name="T6" fmla="*/ 78 w 133"/>
              <a:gd name="T7" fmla="*/ 11 h 141"/>
              <a:gd name="T8" fmla="*/ 82 w 133"/>
              <a:gd name="T9" fmla="*/ 87 h 141"/>
              <a:gd name="T10" fmla="*/ 89 w 133"/>
              <a:gd name="T11" fmla="*/ 86 h 141"/>
              <a:gd name="T12" fmla="*/ 91 w 133"/>
              <a:gd name="T13" fmla="*/ 13 h 141"/>
              <a:gd name="T14" fmla="*/ 13 w 133"/>
              <a:gd name="T15" fmla="*/ 0 h 141"/>
              <a:gd name="T16" fmla="*/ 0 w 133"/>
              <a:gd name="T17" fmla="*/ 120 h 141"/>
              <a:gd name="T18" fmla="*/ 62 w 133"/>
              <a:gd name="T19" fmla="*/ 133 h 141"/>
              <a:gd name="T20" fmla="*/ 70 w 133"/>
              <a:gd name="T21" fmla="*/ 114 h 141"/>
              <a:gd name="T22" fmla="*/ 52 w 133"/>
              <a:gd name="T23" fmla="*/ 4 h 141"/>
              <a:gd name="T24" fmla="*/ 52 w 133"/>
              <a:gd name="T25" fmla="*/ 6 h 141"/>
              <a:gd name="T26" fmla="*/ 38 w 133"/>
              <a:gd name="T27" fmla="*/ 5 h 141"/>
              <a:gd name="T28" fmla="*/ 46 w 133"/>
              <a:gd name="T29" fmla="*/ 129 h 141"/>
              <a:gd name="T30" fmla="*/ 46 w 133"/>
              <a:gd name="T31" fmla="*/ 117 h 141"/>
              <a:gd name="T32" fmla="*/ 46 w 133"/>
              <a:gd name="T33" fmla="*/ 129 h 141"/>
              <a:gd name="T34" fmla="*/ 63 w 133"/>
              <a:gd name="T35" fmla="*/ 71 h 141"/>
              <a:gd name="T36" fmla="*/ 68 w 133"/>
              <a:gd name="T37" fmla="*/ 49 h 141"/>
              <a:gd name="T38" fmla="*/ 27 w 133"/>
              <a:gd name="T39" fmla="*/ 69 h 141"/>
              <a:gd name="T40" fmla="*/ 57 w 133"/>
              <a:gd name="T41" fmla="*/ 54 h 141"/>
              <a:gd name="T42" fmla="*/ 61 w 133"/>
              <a:gd name="T43" fmla="*/ 54 h 141"/>
              <a:gd name="T44" fmla="*/ 59 w 133"/>
              <a:gd name="T45" fmla="*/ 66 h 141"/>
              <a:gd name="T46" fmla="*/ 57 w 133"/>
              <a:gd name="T47" fmla="*/ 54 h 141"/>
              <a:gd name="T48" fmla="*/ 50 w 133"/>
              <a:gd name="T49" fmla="*/ 52 h 141"/>
              <a:gd name="T50" fmla="*/ 52 w 133"/>
              <a:gd name="T51" fmla="*/ 64 h 141"/>
              <a:gd name="T52" fmla="*/ 48 w 133"/>
              <a:gd name="T53" fmla="*/ 64 h 141"/>
              <a:gd name="T54" fmla="*/ 39 w 133"/>
              <a:gd name="T55" fmla="*/ 54 h 141"/>
              <a:gd name="T56" fmla="*/ 43 w 133"/>
              <a:gd name="T57" fmla="*/ 54 h 141"/>
              <a:gd name="T58" fmla="*/ 41 w 133"/>
              <a:gd name="T59" fmla="*/ 66 h 141"/>
              <a:gd name="T60" fmla="*/ 39 w 133"/>
              <a:gd name="T61" fmla="*/ 54 h 141"/>
              <a:gd name="T62" fmla="*/ 32 w 133"/>
              <a:gd name="T63" fmla="*/ 52 h 141"/>
              <a:gd name="T64" fmla="*/ 34 w 133"/>
              <a:gd name="T65" fmla="*/ 64 h 141"/>
              <a:gd name="T66" fmla="*/ 30 w 133"/>
              <a:gd name="T67" fmla="*/ 64 h 141"/>
              <a:gd name="T68" fmla="*/ 68 w 133"/>
              <a:gd name="T69" fmla="*/ 48 h 141"/>
              <a:gd name="T70" fmla="*/ 19 w 133"/>
              <a:gd name="T71" fmla="*/ 44 h 141"/>
              <a:gd name="T72" fmla="*/ 28 w 133"/>
              <a:gd name="T73" fmla="*/ 40 h 141"/>
              <a:gd name="T74" fmla="*/ 38 w 133"/>
              <a:gd name="T75" fmla="*/ 28 h 141"/>
              <a:gd name="T76" fmla="*/ 41 w 133"/>
              <a:gd name="T77" fmla="*/ 31 h 141"/>
              <a:gd name="T78" fmla="*/ 30 w 133"/>
              <a:gd name="T79" fmla="*/ 40 h 141"/>
              <a:gd name="T80" fmla="*/ 52 w 133"/>
              <a:gd name="T81" fmla="*/ 32 h 141"/>
              <a:gd name="T82" fmla="*/ 50 w 133"/>
              <a:gd name="T83" fmla="*/ 28 h 141"/>
              <a:gd name="T84" fmla="*/ 53 w 133"/>
              <a:gd name="T85" fmla="*/ 31 h 141"/>
              <a:gd name="T86" fmla="*/ 68 w 133"/>
              <a:gd name="T87" fmla="*/ 40 h 141"/>
              <a:gd name="T88" fmla="*/ 68 w 133"/>
              <a:gd name="T89" fmla="*/ 48 h 141"/>
              <a:gd name="T90" fmla="*/ 128 w 133"/>
              <a:gd name="T91" fmla="*/ 127 h 141"/>
              <a:gd name="T92" fmla="*/ 102 w 133"/>
              <a:gd name="T93" fmla="*/ 138 h 141"/>
              <a:gd name="T94" fmla="*/ 97 w 133"/>
              <a:gd name="T95" fmla="*/ 139 h 141"/>
              <a:gd name="T96" fmla="*/ 64 w 133"/>
              <a:gd name="T97" fmla="*/ 124 h 141"/>
              <a:gd name="T98" fmla="*/ 84 w 133"/>
              <a:gd name="T99" fmla="*/ 123 h 141"/>
              <a:gd name="T100" fmla="*/ 81 w 133"/>
              <a:gd name="T101" fmla="*/ 119 h 141"/>
              <a:gd name="T102" fmla="*/ 62 w 133"/>
              <a:gd name="T103" fmla="*/ 79 h 141"/>
              <a:gd name="T104" fmla="*/ 83 w 133"/>
              <a:gd name="T105" fmla="*/ 101 h 141"/>
              <a:gd name="T106" fmla="*/ 93 w 133"/>
              <a:gd name="T107" fmla="*/ 94 h 141"/>
              <a:gd name="T108" fmla="*/ 95 w 133"/>
              <a:gd name="T109" fmla="*/ 88 h 141"/>
              <a:gd name="T110" fmla="*/ 105 w 133"/>
              <a:gd name="T111" fmla="*/ 92 h 141"/>
              <a:gd name="T112" fmla="*/ 115 w 133"/>
              <a:gd name="T113" fmla="*/ 86 h 141"/>
              <a:gd name="T114" fmla="*/ 125 w 133"/>
              <a:gd name="T115" fmla="*/ 101 h 141"/>
              <a:gd name="T116" fmla="*/ 130 w 133"/>
              <a:gd name="T117" fmla="*/ 12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3" h="141">
                <a:moveTo>
                  <a:pt x="70" y="114"/>
                </a:moveTo>
                <a:cubicBezTo>
                  <a:pt x="70" y="114"/>
                  <a:pt x="70" y="114"/>
                  <a:pt x="71" y="114"/>
                </a:cubicBezTo>
                <a:cubicBezTo>
                  <a:pt x="70" y="113"/>
                  <a:pt x="70" y="113"/>
                  <a:pt x="70" y="113"/>
                </a:cubicBezTo>
                <a:cubicBezTo>
                  <a:pt x="13" y="113"/>
                  <a:pt x="13" y="113"/>
                  <a:pt x="13" y="113"/>
                </a:cubicBezTo>
                <a:cubicBezTo>
                  <a:pt x="11" y="113"/>
                  <a:pt x="9" y="111"/>
                  <a:pt x="9" y="109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3"/>
                  <a:pt x="11" y="11"/>
                  <a:pt x="13" y="11"/>
                </a:cubicBezTo>
                <a:cubicBezTo>
                  <a:pt x="78" y="11"/>
                  <a:pt x="78" y="11"/>
                  <a:pt x="78" y="11"/>
                </a:cubicBezTo>
                <a:cubicBezTo>
                  <a:pt x="80" y="11"/>
                  <a:pt x="82" y="13"/>
                  <a:pt x="82" y="15"/>
                </a:cubicBezTo>
                <a:cubicBezTo>
                  <a:pt x="82" y="87"/>
                  <a:pt x="82" y="87"/>
                  <a:pt x="82" y="87"/>
                </a:cubicBezTo>
                <a:cubicBezTo>
                  <a:pt x="83" y="86"/>
                  <a:pt x="85" y="86"/>
                  <a:pt x="87" y="86"/>
                </a:cubicBezTo>
                <a:cubicBezTo>
                  <a:pt x="88" y="86"/>
                  <a:pt x="89" y="86"/>
                  <a:pt x="89" y="86"/>
                </a:cubicBezTo>
                <a:cubicBezTo>
                  <a:pt x="90" y="85"/>
                  <a:pt x="90" y="84"/>
                  <a:pt x="91" y="84"/>
                </a:cubicBezTo>
                <a:cubicBezTo>
                  <a:pt x="91" y="13"/>
                  <a:pt x="91" y="13"/>
                  <a:pt x="91" y="13"/>
                </a:cubicBezTo>
                <a:cubicBezTo>
                  <a:pt x="91" y="6"/>
                  <a:pt x="85" y="0"/>
                  <a:pt x="78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27"/>
                  <a:pt x="6" y="133"/>
                  <a:pt x="13" y="133"/>
                </a:cubicBezTo>
                <a:cubicBezTo>
                  <a:pt x="62" y="133"/>
                  <a:pt x="62" y="133"/>
                  <a:pt x="62" y="133"/>
                </a:cubicBezTo>
                <a:cubicBezTo>
                  <a:pt x="59" y="131"/>
                  <a:pt x="58" y="127"/>
                  <a:pt x="59" y="123"/>
                </a:cubicBezTo>
                <a:cubicBezTo>
                  <a:pt x="60" y="118"/>
                  <a:pt x="64" y="114"/>
                  <a:pt x="70" y="114"/>
                </a:cubicBezTo>
                <a:close/>
                <a:moveTo>
                  <a:pt x="39" y="4"/>
                </a:moveTo>
                <a:cubicBezTo>
                  <a:pt x="52" y="4"/>
                  <a:pt x="52" y="4"/>
                  <a:pt x="52" y="4"/>
                </a:cubicBezTo>
                <a:cubicBezTo>
                  <a:pt x="53" y="4"/>
                  <a:pt x="53" y="4"/>
                  <a:pt x="53" y="5"/>
                </a:cubicBezTo>
                <a:cubicBezTo>
                  <a:pt x="53" y="6"/>
                  <a:pt x="53" y="6"/>
                  <a:pt x="52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8" y="6"/>
                  <a:pt x="38" y="6"/>
                  <a:pt x="38" y="5"/>
                </a:cubicBezTo>
                <a:cubicBezTo>
                  <a:pt x="38" y="4"/>
                  <a:pt x="38" y="4"/>
                  <a:pt x="39" y="4"/>
                </a:cubicBezTo>
                <a:close/>
                <a:moveTo>
                  <a:pt x="46" y="129"/>
                </a:moveTo>
                <a:cubicBezTo>
                  <a:pt x="42" y="129"/>
                  <a:pt x="39" y="126"/>
                  <a:pt x="39" y="123"/>
                </a:cubicBezTo>
                <a:cubicBezTo>
                  <a:pt x="39" y="120"/>
                  <a:pt x="42" y="117"/>
                  <a:pt x="46" y="117"/>
                </a:cubicBezTo>
                <a:cubicBezTo>
                  <a:pt x="49" y="117"/>
                  <a:pt x="52" y="120"/>
                  <a:pt x="52" y="123"/>
                </a:cubicBezTo>
                <a:cubicBezTo>
                  <a:pt x="52" y="126"/>
                  <a:pt x="49" y="129"/>
                  <a:pt x="46" y="129"/>
                </a:cubicBezTo>
                <a:close/>
                <a:moveTo>
                  <a:pt x="28" y="71"/>
                </a:move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4" y="70"/>
                  <a:pt x="64" y="69"/>
                </a:cubicBezTo>
                <a:cubicBezTo>
                  <a:pt x="68" y="49"/>
                  <a:pt x="68" y="49"/>
                  <a:pt x="68" y="49"/>
                </a:cubicBezTo>
                <a:cubicBezTo>
                  <a:pt x="23" y="49"/>
                  <a:pt x="23" y="49"/>
                  <a:pt x="23" y="49"/>
                </a:cubicBezTo>
                <a:cubicBezTo>
                  <a:pt x="27" y="69"/>
                  <a:pt x="27" y="69"/>
                  <a:pt x="27" y="69"/>
                </a:cubicBezTo>
                <a:cubicBezTo>
                  <a:pt x="27" y="70"/>
                  <a:pt x="28" y="71"/>
                  <a:pt x="28" y="71"/>
                </a:cubicBezTo>
                <a:close/>
                <a:moveTo>
                  <a:pt x="57" y="54"/>
                </a:moveTo>
                <a:cubicBezTo>
                  <a:pt x="57" y="53"/>
                  <a:pt x="58" y="52"/>
                  <a:pt x="59" y="52"/>
                </a:cubicBezTo>
                <a:cubicBezTo>
                  <a:pt x="60" y="52"/>
                  <a:pt x="61" y="53"/>
                  <a:pt x="61" y="54"/>
                </a:cubicBezTo>
                <a:cubicBezTo>
                  <a:pt x="61" y="64"/>
                  <a:pt x="61" y="64"/>
                  <a:pt x="61" y="64"/>
                </a:cubicBezTo>
                <a:cubicBezTo>
                  <a:pt x="61" y="65"/>
                  <a:pt x="60" y="66"/>
                  <a:pt x="59" y="66"/>
                </a:cubicBezTo>
                <a:cubicBezTo>
                  <a:pt x="58" y="66"/>
                  <a:pt x="57" y="65"/>
                  <a:pt x="57" y="64"/>
                </a:cubicBezTo>
                <a:lnTo>
                  <a:pt x="57" y="54"/>
                </a:lnTo>
                <a:close/>
                <a:moveTo>
                  <a:pt x="48" y="54"/>
                </a:moveTo>
                <a:cubicBezTo>
                  <a:pt x="48" y="53"/>
                  <a:pt x="49" y="52"/>
                  <a:pt x="50" y="52"/>
                </a:cubicBezTo>
                <a:cubicBezTo>
                  <a:pt x="51" y="52"/>
                  <a:pt x="52" y="53"/>
                  <a:pt x="52" y="54"/>
                </a:cubicBezTo>
                <a:cubicBezTo>
                  <a:pt x="52" y="64"/>
                  <a:pt x="52" y="64"/>
                  <a:pt x="52" y="64"/>
                </a:cubicBezTo>
                <a:cubicBezTo>
                  <a:pt x="52" y="65"/>
                  <a:pt x="51" y="66"/>
                  <a:pt x="50" y="66"/>
                </a:cubicBezTo>
                <a:cubicBezTo>
                  <a:pt x="49" y="66"/>
                  <a:pt x="48" y="65"/>
                  <a:pt x="48" y="64"/>
                </a:cubicBezTo>
                <a:lnTo>
                  <a:pt x="48" y="54"/>
                </a:lnTo>
                <a:close/>
                <a:moveTo>
                  <a:pt x="39" y="54"/>
                </a:moveTo>
                <a:cubicBezTo>
                  <a:pt x="39" y="53"/>
                  <a:pt x="40" y="52"/>
                  <a:pt x="41" y="52"/>
                </a:cubicBezTo>
                <a:cubicBezTo>
                  <a:pt x="42" y="52"/>
                  <a:pt x="43" y="53"/>
                  <a:pt x="43" y="54"/>
                </a:cubicBezTo>
                <a:cubicBezTo>
                  <a:pt x="43" y="64"/>
                  <a:pt x="43" y="64"/>
                  <a:pt x="43" y="64"/>
                </a:cubicBezTo>
                <a:cubicBezTo>
                  <a:pt x="43" y="65"/>
                  <a:pt x="42" y="66"/>
                  <a:pt x="41" y="66"/>
                </a:cubicBezTo>
                <a:cubicBezTo>
                  <a:pt x="40" y="66"/>
                  <a:pt x="39" y="65"/>
                  <a:pt x="39" y="64"/>
                </a:cubicBezTo>
                <a:lnTo>
                  <a:pt x="39" y="54"/>
                </a:lnTo>
                <a:close/>
                <a:moveTo>
                  <a:pt x="30" y="54"/>
                </a:moveTo>
                <a:cubicBezTo>
                  <a:pt x="30" y="53"/>
                  <a:pt x="31" y="52"/>
                  <a:pt x="32" y="52"/>
                </a:cubicBezTo>
                <a:cubicBezTo>
                  <a:pt x="33" y="52"/>
                  <a:pt x="34" y="53"/>
                  <a:pt x="34" y="54"/>
                </a:cubicBezTo>
                <a:cubicBezTo>
                  <a:pt x="34" y="64"/>
                  <a:pt x="34" y="64"/>
                  <a:pt x="34" y="64"/>
                </a:cubicBezTo>
                <a:cubicBezTo>
                  <a:pt x="34" y="65"/>
                  <a:pt x="33" y="66"/>
                  <a:pt x="32" y="66"/>
                </a:cubicBezTo>
                <a:cubicBezTo>
                  <a:pt x="31" y="66"/>
                  <a:pt x="30" y="65"/>
                  <a:pt x="30" y="64"/>
                </a:cubicBezTo>
                <a:lnTo>
                  <a:pt x="30" y="54"/>
                </a:lnTo>
                <a:close/>
                <a:moveTo>
                  <a:pt x="68" y="48"/>
                </a:moveTo>
                <a:cubicBezTo>
                  <a:pt x="23" y="48"/>
                  <a:pt x="23" y="48"/>
                  <a:pt x="23" y="48"/>
                </a:cubicBezTo>
                <a:cubicBezTo>
                  <a:pt x="21" y="48"/>
                  <a:pt x="19" y="46"/>
                  <a:pt x="19" y="44"/>
                </a:cubicBezTo>
                <a:cubicBezTo>
                  <a:pt x="19" y="42"/>
                  <a:pt x="21" y="40"/>
                  <a:pt x="23" y="40"/>
                </a:cubicBezTo>
                <a:cubicBezTo>
                  <a:pt x="28" y="40"/>
                  <a:pt x="28" y="40"/>
                  <a:pt x="28" y="40"/>
                </a:cubicBezTo>
                <a:cubicBezTo>
                  <a:pt x="38" y="31"/>
                  <a:pt x="38" y="31"/>
                  <a:pt x="38" y="31"/>
                </a:cubicBezTo>
                <a:cubicBezTo>
                  <a:pt x="37" y="30"/>
                  <a:pt x="37" y="29"/>
                  <a:pt x="38" y="28"/>
                </a:cubicBezTo>
                <a:cubicBezTo>
                  <a:pt x="39" y="27"/>
                  <a:pt x="40" y="27"/>
                  <a:pt x="41" y="28"/>
                </a:cubicBezTo>
                <a:cubicBezTo>
                  <a:pt x="42" y="29"/>
                  <a:pt x="42" y="31"/>
                  <a:pt x="41" y="31"/>
                </a:cubicBezTo>
                <a:cubicBezTo>
                  <a:pt x="41" y="32"/>
                  <a:pt x="40" y="32"/>
                  <a:pt x="39" y="32"/>
                </a:cubicBezTo>
                <a:cubicBezTo>
                  <a:pt x="30" y="40"/>
                  <a:pt x="30" y="40"/>
                  <a:pt x="30" y="40"/>
                </a:cubicBezTo>
                <a:cubicBezTo>
                  <a:pt x="61" y="40"/>
                  <a:pt x="61" y="40"/>
                  <a:pt x="61" y="40"/>
                </a:cubicBezTo>
                <a:cubicBezTo>
                  <a:pt x="52" y="32"/>
                  <a:pt x="52" y="32"/>
                  <a:pt x="52" y="32"/>
                </a:cubicBezTo>
                <a:cubicBezTo>
                  <a:pt x="51" y="32"/>
                  <a:pt x="50" y="32"/>
                  <a:pt x="50" y="31"/>
                </a:cubicBezTo>
                <a:cubicBezTo>
                  <a:pt x="49" y="31"/>
                  <a:pt x="49" y="29"/>
                  <a:pt x="50" y="28"/>
                </a:cubicBezTo>
                <a:cubicBezTo>
                  <a:pt x="51" y="27"/>
                  <a:pt x="52" y="27"/>
                  <a:pt x="53" y="28"/>
                </a:cubicBezTo>
                <a:cubicBezTo>
                  <a:pt x="54" y="29"/>
                  <a:pt x="54" y="30"/>
                  <a:pt x="53" y="31"/>
                </a:cubicBezTo>
                <a:cubicBezTo>
                  <a:pt x="63" y="40"/>
                  <a:pt x="63" y="40"/>
                  <a:pt x="63" y="40"/>
                </a:cubicBezTo>
                <a:cubicBezTo>
                  <a:pt x="68" y="40"/>
                  <a:pt x="68" y="40"/>
                  <a:pt x="68" y="40"/>
                </a:cubicBezTo>
                <a:cubicBezTo>
                  <a:pt x="71" y="40"/>
                  <a:pt x="72" y="42"/>
                  <a:pt x="72" y="44"/>
                </a:cubicBezTo>
                <a:cubicBezTo>
                  <a:pt x="72" y="46"/>
                  <a:pt x="71" y="48"/>
                  <a:pt x="68" y="48"/>
                </a:cubicBezTo>
                <a:close/>
                <a:moveTo>
                  <a:pt x="130" y="120"/>
                </a:moveTo>
                <a:cubicBezTo>
                  <a:pt x="131" y="122"/>
                  <a:pt x="130" y="126"/>
                  <a:pt x="128" y="127"/>
                </a:cubicBezTo>
                <a:cubicBezTo>
                  <a:pt x="109" y="139"/>
                  <a:pt x="109" y="139"/>
                  <a:pt x="109" y="139"/>
                </a:cubicBezTo>
                <a:cubicBezTo>
                  <a:pt x="107" y="141"/>
                  <a:pt x="104" y="140"/>
                  <a:pt x="102" y="138"/>
                </a:cubicBezTo>
                <a:cubicBezTo>
                  <a:pt x="102" y="138"/>
                  <a:pt x="101" y="138"/>
                  <a:pt x="101" y="139"/>
                </a:cubicBezTo>
                <a:cubicBezTo>
                  <a:pt x="100" y="139"/>
                  <a:pt x="98" y="139"/>
                  <a:pt x="97" y="139"/>
                </a:cubicBezTo>
                <a:cubicBezTo>
                  <a:pt x="69" y="132"/>
                  <a:pt x="69" y="132"/>
                  <a:pt x="69" y="132"/>
                </a:cubicBezTo>
                <a:cubicBezTo>
                  <a:pt x="66" y="131"/>
                  <a:pt x="64" y="128"/>
                  <a:pt x="64" y="124"/>
                </a:cubicBezTo>
                <a:cubicBezTo>
                  <a:pt x="65" y="121"/>
                  <a:pt x="68" y="119"/>
                  <a:pt x="71" y="120"/>
                </a:cubicBezTo>
                <a:cubicBezTo>
                  <a:pt x="84" y="123"/>
                  <a:pt x="84" y="123"/>
                  <a:pt x="84" y="123"/>
                </a:cubicBezTo>
                <a:cubicBezTo>
                  <a:pt x="83" y="122"/>
                  <a:pt x="83" y="122"/>
                  <a:pt x="83" y="122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61" y="88"/>
                  <a:pt x="61" y="88"/>
                  <a:pt x="61" y="88"/>
                </a:cubicBezTo>
                <a:cubicBezTo>
                  <a:pt x="59" y="85"/>
                  <a:pt x="59" y="81"/>
                  <a:pt x="62" y="79"/>
                </a:cubicBezTo>
                <a:cubicBezTo>
                  <a:pt x="65" y="77"/>
                  <a:pt x="68" y="78"/>
                  <a:pt x="70" y="81"/>
                </a:cubicBezTo>
                <a:cubicBezTo>
                  <a:pt x="83" y="101"/>
                  <a:pt x="83" y="101"/>
                  <a:pt x="83" y="101"/>
                </a:cubicBezTo>
                <a:cubicBezTo>
                  <a:pt x="81" y="98"/>
                  <a:pt x="82" y="94"/>
                  <a:pt x="84" y="92"/>
                </a:cubicBezTo>
                <a:cubicBezTo>
                  <a:pt x="87" y="91"/>
                  <a:pt x="91" y="92"/>
                  <a:pt x="93" y="94"/>
                </a:cubicBezTo>
                <a:cubicBezTo>
                  <a:pt x="94" y="96"/>
                  <a:pt x="94" y="96"/>
                  <a:pt x="94" y="96"/>
                </a:cubicBezTo>
                <a:cubicBezTo>
                  <a:pt x="92" y="93"/>
                  <a:pt x="93" y="89"/>
                  <a:pt x="95" y="88"/>
                </a:cubicBezTo>
                <a:cubicBezTo>
                  <a:pt x="98" y="86"/>
                  <a:pt x="102" y="87"/>
                  <a:pt x="104" y="90"/>
                </a:cubicBezTo>
                <a:cubicBezTo>
                  <a:pt x="105" y="92"/>
                  <a:pt x="105" y="92"/>
                  <a:pt x="105" y="92"/>
                </a:cubicBezTo>
                <a:cubicBezTo>
                  <a:pt x="103" y="89"/>
                  <a:pt x="104" y="85"/>
                  <a:pt x="107" y="84"/>
                </a:cubicBezTo>
                <a:cubicBezTo>
                  <a:pt x="109" y="82"/>
                  <a:pt x="113" y="83"/>
                  <a:pt x="115" y="86"/>
                </a:cubicBezTo>
                <a:cubicBezTo>
                  <a:pt x="120" y="94"/>
                  <a:pt x="120" y="94"/>
                  <a:pt x="120" y="94"/>
                </a:cubicBezTo>
                <a:cubicBezTo>
                  <a:pt x="125" y="101"/>
                  <a:pt x="125" y="101"/>
                  <a:pt x="125" y="101"/>
                </a:cubicBezTo>
                <a:cubicBezTo>
                  <a:pt x="130" y="109"/>
                  <a:pt x="130" y="109"/>
                  <a:pt x="130" y="109"/>
                </a:cubicBezTo>
                <a:cubicBezTo>
                  <a:pt x="133" y="113"/>
                  <a:pt x="132" y="117"/>
                  <a:pt x="130" y="1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E518837-7C7D-1242-B6B4-2B2E5E7ADBCF}"/>
              </a:ext>
            </a:extLst>
          </p:cNvPr>
          <p:cNvSpPr txBox="1"/>
          <p:nvPr/>
        </p:nvSpPr>
        <p:spPr>
          <a:xfrm>
            <a:off x="951193" y="2031679"/>
            <a:ext cx="3260118" cy="314586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30000"/>
              </a:lnSpc>
            </a:pP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Наш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застосунок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для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архівації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та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розархівації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файлів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є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потужним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і простим у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використанні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інструментом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,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який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дозволяє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користувачам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зберігати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та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витягувати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файли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зі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скомпресованих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архівів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Він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розроблений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для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забезпечення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зручності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,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швидкості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та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безпеки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при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роботі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з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файловими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архівами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різних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форматів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 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B2A9912-1858-9D42-BE00-FEECE9D87FDF}"/>
              </a:ext>
            </a:extLst>
          </p:cNvPr>
          <p:cNvSpPr txBox="1"/>
          <p:nvPr/>
        </p:nvSpPr>
        <p:spPr>
          <a:xfrm>
            <a:off x="7442026" y="2513817"/>
            <a:ext cx="3911774" cy="90524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30000"/>
              </a:lnSpc>
            </a:pP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Застосунок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дозволяє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користувачам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створювати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нові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з одного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або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кількох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вихідних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файлів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249123-3DB8-FA4A-9A0E-391329E8BA7B}"/>
              </a:ext>
            </a:extLst>
          </p:cNvPr>
          <p:cNvSpPr txBox="1"/>
          <p:nvPr/>
        </p:nvSpPr>
        <p:spPr>
          <a:xfrm>
            <a:off x="7224383" y="3656127"/>
            <a:ext cx="4461942" cy="118532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30000"/>
              </a:lnSpc>
            </a:pP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Застосунок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також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дозволяє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користувачам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розпаковувати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файли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з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архівів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Він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автоматично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розпізнає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формат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архіву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і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виконує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відповідні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дії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для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розархівації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 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25C06A6-FEED-7346-96B7-D9C0C813B717}"/>
              </a:ext>
            </a:extLst>
          </p:cNvPr>
          <p:cNvSpPr txBox="1"/>
          <p:nvPr/>
        </p:nvSpPr>
        <p:spPr>
          <a:xfrm>
            <a:off x="8168743" y="4940315"/>
            <a:ext cx="3596227" cy="174547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30000"/>
              </a:lnSpc>
            </a:pP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Крім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архівації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та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розархівації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, наш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застосунок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також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надає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можливість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перегляду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вмісту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архіву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без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його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розпакування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. Та БАГАТО ІНШОГО: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створювати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торрент-файл,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розсилати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архіви</a:t>
            </a:r>
            <a:r>
              <a:rPr lang="ru-RU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 у </a:t>
            </a:r>
            <a:r>
              <a:rPr lang="ru-RU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rPr>
              <a:t>месенджери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3396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8" grpId="0" animBg="1"/>
      <p:bldP spid="54" grpId="0"/>
      <p:bldP spid="55" grpId="0"/>
      <p:bldP spid="56" grpId="0"/>
      <p:bldP spid="5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93FC6F-C08C-E77E-5A8C-541FE48E5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Відгуки користувачів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AE68A7-CA2C-9364-DB8B-1237F251C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72742"/>
            <a:ext cx="4267200" cy="358525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D74BA68-352D-F78D-D356-AC742A573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206" y="2513665"/>
            <a:ext cx="4944899" cy="434433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90701A9-FADD-DE6D-1B0D-EADCD822A7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5869" y="1387437"/>
            <a:ext cx="4686131" cy="408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060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EC7D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311</Words>
  <Application>Microsoft Office PowerPoint</Application>
  <PresentationFormat>Широкоэкранный</PresentationFormat>
  <Paragraphs>60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微软雅黑</vt:lpstr>
      <vt:lpstr>华文新魏</vt:lpstr>
      <vt:lpstr>Arial</vt:lpstr>
      <vt:lpstr>Calibri</vt:lpstr>
      <vt:lpstr>Calibri Light</vt:lpstr>
      <vt:lpstr>Georgia</vt:lpstr>
      <vt:lpstr>inpin heiti</vt:lpstr>
      <vt:lpstr>Office Theme</vt:lpstr>
      <vt:lpstr>Клуб динамічних репрезентує: </vt:lpstr>
      <vt:lpstr>Команда</vt:lpstr>
      <vt:lpstr>User storys</vt:lpstr>
      <vt:lpstr>Road map</vt:lpstr>
      <vt:lpstr>Презентация PowerPoint</vt:lpstr>
      <vt:lpstr>Mind map</vt:lpstr>
      <vt:lpstr>Презентация PowerPoint</vt:lpstr>
      <vt:lpstr>Опис застосунку</vt:lpstr>
      <vt:lpstr>Відгуки користувачів</vt:lpstr>
      <vt:lpstr>Презентация PowerPoint</vt:lpstr>
      <vt:lpstr>Результати та досягнення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Олександр Головня</cp:lastModifiedBy>
  <cp:revision>6</cp:revision>
  <dcterms:created xsi:type="dcterms:W3CDTF">2023-02-12T09:38:22Z</dcterms:created>
  <dcterms:modified xsi:type="dcterms:W3CDTF">2023-05-29T19:45:48Z</dcterms:modified>
</cp:coreProperties>
</file>

<file path=docProps/thumbnail.jpeg>
</file>